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44" r:id="rId3"/>
    <p:sldId id="345" r:id="rId4"/>
    <p:sldId id="367" r:id="rId5"/>
    <p:sldId id="346" r:id="rId6"/>
    <p:sldId id="395" r:id="rId7"/>
    <p:sldId id="354" r:id="rId8"/>
    <p:sldId id="349" r:id="rId9"/>
    <p:sldId id="355" r:id="rId10"/>
    <p:sldId id="356" r:id="rId11"/>
    <p:sldId id="396" r:id="rId12"/>
    <p:sldId id="397" r:id="rId13"/>
    <p:sldId id="351" r:id="rId14"/>
    <p:sldId id="352" r:id="rId15"/>
    <p:sldId id="353" r:id="rId16"/>
    <p:sldId id="369" r:id="rId17"/>
    <p:sldId id="377" r:id="rId18"/>
    <p:sldId id="375" r:id="rId19"/>
    <p:sldId id="378" r:id="rId20"/>
    <p:sldId id="404" r:id="rId21"/>
    <p:sldId id="389" r:id="rId22"/>
    <p:sldId id="380" r:id="rId23"/>
    <p:sldId id="360" r:id="rId24"/>
    <p:sldId id="400" r:id="rId25"/>
    <p:sldId id="401" r:id="rId26"/>
    <p:sldId id="403" r:id="rId27"/>
    <p:sldId id="406" r:id="rId28"/>
    <p:sldId id="398" r:id="rId29"/>
    <p:sldId id="402" r:id="rId30"/>
    <p:sldId id="358"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sorterViewPr>
    <p:cViewPr>
      <p:scale>
        <a:sx n="100" d="100"/>
        <a:sy n="100" d="100"/>
      </p:scale>
      <p:origin x="0" y="-27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23BDF-AD0A-41DC-9A2F-268536FB71F3}"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935BBEE2-F1AD-4442-8EC9-EC4C3385F248}">
      <dgm:prSet/>
      <dgm:spPr/>
      <dgm:t>
        <a:bodyPr/>
        <a:lstStyle/>
        <a:p>
          <a:r>
            <a:rPr lang="fr-FR" b="0" i="0" baseline="0" dirty="0">
              <a:latin typeface="Comic Sans MS" panose="030F0702030302020204" pitchFamily="66" charset="0"/>
            </a:rPr>
            <a:t>Phase I : 0 à 2-3 mois = orientation et signaux</a:t>
          </a:r>
          <a:endParaRPr lang="en-US" dirty="0">
            <a:latin typeface="Comic Sans MS" panose="030F0702030302020204" pitchFamily="66" charset="0"/>
          </a:endParaRPr>
        </a:p>
      </dgm:t>
    </dgm:pt>
    <dgm:pt modelId="{07B9B7DE-C757-4E46-B87C-294169DDB1C9}" type="parTrans" cxnId="{2B633FE6-33E6-42D5-860F-BE458598C128}">
      <dgm:prSet/>
      <dgm:spPr/>
      <dgm:t>
        <a:bodyPr/>
        <a:lstStyle/>
        <a:p>
          <a:endParaRPr lang="en-US"/>
        </a:p>
      </dgm:t>
    </dgm:pt>
    <dgm:pt modelId="{E04FEA49-9E28-4BB9-8F47-B414CD307192}" type="sibTrans" cxnId="{2B633FE6-33E6-42D5-860F-BE458598C128}">
      <dgm:prSet/>
      <dgm:spPr/>
      <dgm:t>
        <a:bodyPr/>
        <a:lstStyle/>
        <a:p>
          <a:endParaRPr lang="en-US"/>
        </a:p>
      </dgm:t>
    </dgm:pt>
    <dgm:pt modelId="{D474B574-D1FA-42C4-BEC2-E175F292A49E}">
      <dgm:prSet custT="1"/>
      <dgm:spPr/>
      <dgm:t>
        <a:bodyPr/>
        <a:lstStyle/>
        <a:p>
          <a:r>
            <a:rPr lang="fr-FR" sz="1500" b="0" i="0" baseline="0" dirty="0">
              <a:latin typeface="Comic Sans MS" panose="030F0702030302020204" pitchFamily="66" charset="0"/>
            </a:rPr>
            <a:t>Divers signaux : </a:t>
          </a:r>
          <a:r>
            <a:rPr lang="fr-FR" sz="1100" b="0" i="0" baseline="0" dirty="0">
              <a:latin typeface="Comic Sans MS" panose="030F0702030302020204" pitchFamily="66" charset="0"/>
            </a:rPr>
            <a:t>pleurer, tourner la tête, suivre des yeux… et arrêter de pleurer au son d’une voix ou en présence d’un visage connu</a:t>
          </a:r>
          <a:endParaRPr lang="en-US" sz="1100" dirty="0">
            <a:latin typeface="Comic Sans MS" panose="030F0702030302020204" pitchFamily="66" charset="0"/>
          </a:endParaRPr>
        </a:p>
      </dgm:t>
    </dgm:pt>
    <dgm:pt modelId="{94EA6012-93EB-4FBA-A53C-C291AA90FCE4}" type="parTrans" cxnId="{297C8152-1275-4B2C-8F54-CF3C690DBD61}">
      <dgm:prSet/>
      <dgm:spPr/>
      <dgm:t>
        <a:bodyPr/>
        <a:lstStyle/>
        <a:p>
          <a:endParaRPr lang="en-US"/>
        </a:p>
      </dgm:t>
    </dgm:pt>
    <dgm:pt modelId="{B3033970-8B7E-4427-AF08-C14A4210F0A4}" type="sibTrans" cxnId="{297C8152-1275-4B2C-8F54-CF3C690DBD61}">
      <dgm:prSet/>
      <dgm:spPr/>
      <dgm:t>
        <a:bodyPr/>
        <a:lstStyle/>
        <a:p>
          <a:endParaRPr lang="en-US"/>
        </a:p>
      </dgm:t>
    </dgm:pt>
    <dgm:pt modelId="{5D5882AB-DA68-4709-9C84-B39B12C11F1C}">
      <dgm:prSet/>
      <dgm:spPr/>
      <dgm:t>
        <a:bodyPr/>
        <a:lstStyle/>
        <a:p>
          <a:r>
            <a:rPr lang="fr-FR" sz="1500" b="0" i="0" baseline="0" dirty="0">
              <a:latin typeface="Comic Sans MS" panose="030F0702030302020204" pitchFamily="66" charset="0"/>
            </a:rPr>
            <a:t>Pas de préférence marquée pour une figure d ’attachement / préférence pour les humains</a:t>
          </a:r>
          <a:endParaRPr lang="en-US" sz="1500" dirty="0">
            <a:latin typeface="Comic Sans MS" panose="030F0702030302020204" pitchFamily="66" charset="0"/>
          </a:endParaRPr>
        </a:p>
      </dgm:t>
    </dgm:pt>
    <dgm:pt modelId="{9B377A1D-923B-4141-83AA-EFA7266A5315}" type="parTrans" cxnId="{ECBF80EA-DC0A-4AF5-8866-F538E73BAC96}">
      <dgm:prSet/>
      <dgm:spPr/>
      <dgm:t>
        <a:bodyPr/>
        <a:lstStyle/>
        <a:p>
          <a:endParaRPr lang="en-US"/>
        </a:p>
      </dgm:t>
    </dgm:pt>
    <dgm:pt modelId="{49E1FC13-08AA-4221-8C92-AA73408F1A9C}" type="sibTrans" cxnId="{ECBF80EA-DC0A-4AF5-8866-F538E73BAC96}">
      <dgm:prSet/>
      <dgm:spPr/>
      <dgm:t>
        <a:bodyPr/>
        <a:lstStyle/>
        <a:p>
          <a:endParaRPr lang="en-US"/>
        </a:p>
      </dgm:t>
    </dgm:pt>
    <dgm:pt modelId="{C0BF641E-43DF-4A6D-AA93-F97D76151693}">
      <dgm:prSet/>
      <dgm:spPr/>
      <dgm:t>
        <a:bodyPr/>
        <a:lstStyle/>
        <a:p>
          <a:r>
            <a:rPr lang="fr-FR" sz="1500" b="0" i="0" baseline="0" dirty="0">
              <a:latin typeface="Comic Sans MS" panose="030F0702030302020204" pitchFamily="66" charset="0"/>
            </a:rPr>
            <a:t>Des interactions répétées favorisant la régulation et les apprentissages </a:t>
          </a:r>
          <a:endParaRPr lang="en-US" sz="1500" dirty="0">
            <a:latin typeface="Comic Sans MS" panose="030F0702030302020204" pitchFamily="66" charset="0"/>
          </a:endParaRPr>
        </a:p>
      </dgm:t>
    </dgm:pt>
    <dgm:pt modelId="{467791DE-3E46-4BC5-AE78-B781241DC635}" type="parTrans" cxnId="{BFE8B3C4-E383-4D68-B4F4-A029C5C0C201}">
      <dgm:prSet/>
      <dgm:spPr/>
      <dgm:t>
        <a:bodyPr/>
        <a:lstStyle/>
        <a:p>
          <a:endParaRPr lang="en-US"/>
        </a:p>
      </dgm:t>
    </dgm:pt>
    <dgm:pt modelId="{98B0420B-E1F8-497C-9659-BE25D7B45A21}" type="sibTrans" cxnId="{BFE8B3C4-E383-4D68-B4F4-A029C5C0C201}">
      <dgm:prSet/>
      <dgm:spPr/>
      <dgm:t>
        <a:bodyPr/>
        <a:lstStyle/>
        <a:p>
          <a:endParaRPr lang="en-US"/>
        </a:p>
      </dgm:t>
    </dgm:pt>
    <dgm:pt modelId="{A39B5A64-D7B8-47AC-898A-EC935D9F172F}">
      <dgm:prSet/>
      <dgm:spPr/>
      <dgm:t>
        <a:bodyPr/>
        <a:lstStyle/>
        <a:p>
          <a:r>
            <a:rPr lang="fr-FR" b="0" i="0" baseline="0" dirty="0">
              <a:latin typeface="Comic Sans MS" panose="030F0702030302020204" pitchFamily="66" charset="0"/>
            </a:rPr>
            <a:t>Phase II : 2-3 mois à 7- 9 mois = discrimination</a:t>
          </a:r>
          <a:endParaRPr lang="en-US" dirty="0">
            <a:latin typeface="Comic Sans MS" panose="030F0702030302020204" pitchFamily="66" charset="0"/>
          </a:endParaRPr>
        </a:p>
      </dgm:t>
    </dgm:pt>
    <dgm:pt modelId="{8A287448-81FC-4E15-8FEA-147C6357A058}" type="parTrans" cxnId="{6CA2DF85-0748-43EF-A046-19F28A4D82F9}">
      <dgm:prSet/>
      <dgm:spPr/>
      <dgm:t>
        <a:bodyPr/>
        <a:lstStyle/>
        <a:p>
          <a:endParaRPr lang="en-US"/>
        </a:p>
      </dgm:t>
    </dgm:pt>
    <dgm:pt modelId="{257B28D7-7C71-4A01-9B8C-901CF9F64C3E}" type="sibTrans" cxnId="{6CA2DF85-0748-43EF-A046-19F28A4D82F9}">
      <dgm:prSet/>
      <dgm:spPr/>
      <dgm:t>
        <a:bodyPr/>
        <a:lstStyle/>
        <a:p>
          <a:endParaRPr lang="en-US"/>
        </a:p>
      </dgm:t>
    </dgm:pt>
    <dgm:pt modelId="{4EF5B45A-8FE3-404F-8338-2302668596A2}">
      <dgm:prSet/>
      <dgm:spPr/>
      <dgm:t>
        <a:bodyPr/>
        <a:lstStyle/>
        <a:p>
          <a:r>
            <a:rPr lang="fr-FR" b="0" i="0" baseline="0" dirty="0">
              <a:latin typeface="Comic Sans MS" panose="030F0702030302020204" pitchFamily="66" charset="0"/>
            </a:rPr>
            <a:t>Augmentation de la discrimination des </a:t>
          </a:r>
          <a:r>
            <a:rPr lang="fr-FR" b="0" i="0" baseline="0" dirty="0" err="1">
              <a:latin typeface="Comic Sans MS" panose="030F0702030302020204" pitchFamily="66" charset="0"/>
            </a:rPr>
            <a:t>caregivers</a:t>
          </a:r>
          <a:r>
            <a:rPr lang="fr-FR" b="0" i="0" baseline="0" dirty="0">
              <a:latin typeface="Comic Sans MS" panose="030F0702030302020204" pitchFamily="66" charset="0"/>
            </a:rPr>
            <a:t> les plus présents</a:t>
          </a:r>
          <a:endParaRPr lang="en-US" dirty="0">
            <a:latin typeface="Comic Sans MS" panose="030F0702030302020204" pitchFamily="66" charset="0"/>
          </a:endParaRPr>
        </a:p>
      </dgm:t>
    </dgm:pt>
    <dgm:pt modelId="{9CEDF758-8451-4564-A52F-C8D46DBFA43F}" type="parTrans" cxnId="{13F68C73-D4CC-440E-97B0-5E27E3F18C98}">
      <dgm:prSet/>
      <dgm:spPr/>
      <dgm:t>
        <a:bodyPr/>
        <a:lstStyle/>
        <a:p>
          <a:endParaRPr lang="en-US"/>
        </a:p>
      </dgm:t>
    </dgm:pt>
    <dgm:pt modelId="{512BDB7C-9C0E-4563-8729-50029C35552C}" type="sibTrans" cxnId="{13F68C73-D4CC-440E-97B0-5E27E3F18C98}">
      <dgm:prSet/>
      <dgm:spPr/>
      <dgm:t>
        <a:bodyPr/>
        <a:lstStyle/>
        <a:p>
          <a:endParaRPr lang="en-US"/>
        </a:p>
      </dgm:t>
    </dgm:pt>
    <dgm:pt modelId="{3170D973-17FE-4511-B3DA-638EC9710E82}">
      <dgm:prSet/>
      <dgm:spPr/>
      <dgm:t>
        <a:bodyPr/>
        <a:lstStyle/>
        <a:p>
          <a:r>
            <a:rPr lang="fr-FR" b="0" i="0" baseline="0" dirty="0">
              <a:latin typeface="Comic Sans MS" panose="030F0702030302020204" pitchFamily="66" charset="0"/>
            </a:rPr>
            <a:t>Phase III : de 7-9 mois à 3 ans lien d’attachement constitué</a:t>
          </a:r>
          <a:endParaRPr lang="en-US" dirty="0">
            <a:latin typeface="Comic Sans MS" panose="030F0702030302020204" pitchFamily="66" charset="0"/>
          </a:endParaRPr>
        </a:p>
      </dgm:t>
    </dgm:pt>
    <dgm:pt modelId="{2ADA03C9-56A9-48BF-AE2A-A0927122DDAE}" type="parTrans" cxnId="{E31667E5-7909-4BDF-93CE-619B6874C53F}">
      <dgm:prSet/>
      <dgm:spPr/>
      <dgm:t>
        <a:bodyPr/>
        <a:lstStyle/>
        <a:p>
          <a:endParaRPr lang="en-US"/>
        </a:p>
      </dgm:t>
    </dgm:pt>
    <dgm:pt modelId="{91C4D218-C192-4E6F-A9FA-D90921DE78BF}" type="sibTrans" cxnId="{E31667E5-7909-4BDF-93CE-619B6874C53F}">
      <dgm:prSet/>
      <dgm:spPr/>
      <dgm:t>
        <a:bodyPr/>
        <a:lstStyle/>
        <a:p>
          <a:endParaRPr lang="en-US"/>
        </a:p>
      </dgm:t>
    </dgm:pt>
    <dgm:pt modelId="{895194E4-E745-4BCF-8177-0FC75A5FBC50}">
      <dgm:prSet/>
      <dgm:spPr/>
      <dgm:t>
        <a:bodyPr/>
        <a:lstStyle/>
        <a:p>
          <a:r>
            <a:rPr lang="fr-FR" b="0" i="0" baseline="0" dirty="0">
              <a:latin typeface="Comic Sans MS" panose="030F0702030302020204" pitchFamily="66" charset="0"/>
            </a:rPr>
            <a:t>Développement psychomoteur permettant l’exploration de l’environnement et de l’entourage</a:t>
          </a:r>
          <a:endParaRPr lang="en-US" dirty="0">
            <a:latin typeface="Comic Sans MS" panose="030F0702030302020204" pitchFamily="66" charset="0"/>
          </a:endParaRPr>
        </a:p>
      </dgm:t>
    </dgm:pt>
    <dgm:pt modelId="{6364EFC5-35B7-4D1D-89EF-1EBD276A763C}" type="parTrans" cxnId="{830EB7D5-0462-47EB-A68B-FE31D372CC84}">
      <dgm:prSet/>
      <dgm:spPr/>
      <dgm:t>
        <a:bodyPr/>
        <a:lstStyle/>
        <a:p>
          <a:endParaRPr lang="en-US"/>
        </a:p>
      </dgm:t>
    </dgm:pt>
    <dgm:pt modelId="{33F6D4C2-0573-45BC-AADB-84B5E3E30F6B}" type="sibTrans" cxnId="{830EB7D5-0462-47EB-A68B-FE31D372CC84}">
      <dgm:prSet/>
      <dgm:spPr/>
      <dgm:t>
        <a:bodyPr/>
        <a:lstStyle/>
        <a:p>
          <a:endParaRPr lang="en-US"/>
        </a:p>
      </dgm:t>
    </dgm:pt>
    <dgm:pt modelId="{B07980D4-A3AE-44AF-89A2-BC1AEC969A96}">
      <dgm:prSet custT="1"/>
      <dgm:spPr/>
      <dgm:t>
        <a:bodyPr/>
        <a:lstStyle/>
        <a:p>
          <a:r>
            <a:rPr lang="fr-FR" sz="1500" b="0" i="0" baseline="0" dirty="0">
              <a:latin typeface="Comic Sans MS" panose="030F0702030302020204" pitchFamily="66" charset="0"/>
            </a:rPr>
            <a:t>Réponses sociales = </a:t>
          </a:r>
          <a:r>
            <a:rPr lang="fr-FR" sz="1100" b="0" i="0" baseline="0" dirty="0">
              <a:latin typeface="Comic Sans MS" panose="030F0702030302020204" pitchFamily="66" charset="0"/>
            </a:rPr>
            <a:t>sourire-réponse</a:t>
          </a:r>
          <a:endParaRPr lang="en-US" sz="1100" dirty="0">
            <a:latin typeface="Comic Sans MS" panose="030F0702030302020204" pitchFamily="66" charset="0"/>
          </a:endParaRPr>
        </a:p>
      </dgm:t>
    </dgm:pt>
    <dgm:pt modelId="{10098526-F4C1-44C9-AF1E-771272AF602F}" type="parTrans" cxnId="{5502BEA1-21F0-4E6E-A51F-EFF0C8DA34B5}">
      <dgm:prSet/>
      <dgm:spPr/>
      <dgm:t>
        <a:bodyPr/>
        <a:lstStyle/>
        <a:p>
          <a:endParaRPr lang="fr-FR"/>
        </a:p>
      </dgm:t>
    </dgm:pt>
    <dgm:pt modelId="{DA68B067-830D-458A-941B-9BCE582165F1}" type="sibTrans" cxnId="{5502BEA1-21F0-4E6E-A51F-EFF0C8DA34B5}">
      <dgm:prSet/>
      <dgm:spPr/>
      <dgm:t>
        <a:bodyPr/>
        <a:lstStyle/>
        <a:p>
          <a:endParaRPr lang="fr-FR"/>
        </a:p>
      </dgm:t>
    </dgm:pt>
    <dgm:pt modelId="{352537BC-1310-461F-8A08-3101E31FA516}">
      <dgm:prSet/>
      <dgm:spPr/>
      <dgm:t>
        <a:bodyPr/>
        <a:lstStyle/>
        <a:p>
          <a:r>
            <a:rPr lang="en-US" dirty="0">
              <a:latin typeface="Comic Sans MS" panose="030F0702030302020204" pitchFamily="66" charset="0"/>
            </a:rPr>
            <a:t>Balance </a:t>
          </a:r>
          <a:r>
            <a:rPr lang="en-US" dirty="0" err="1">
              <a:latin typeface="Comic Sans MS" panose="030F0702030302020204" pitchFamily="66" charset="0"/>
            </a:rPr>
            <a:t>dynamique</a:t>
          </a:r>
          <a:r>
            <a:rPr lang="en-US" dirty="0">
              <a:latin typeface="Comic Sans MS" panose="030F0702030302020204" pitchFamily="66" charset="0"/>
            </a:rPr>
            <a:t> entre </a:t>
          </a:r>
          <a:r>
            <a:rPr lang="en-US" dirty="0" err="1">
              <a:latin typeface="Comic Sans MS" panose="030F0702030302020204" pitchFamily="66" charset="0"/>
            </a:rPr>
            <a:t>attachement</a:t>
          </a:r>
          <a:r>
            <a:rPr lang="en-US" dirty="0">
              <a:latin typeface="Comic Sans MS" panose="030F0702030302020204" pitchFamily="66" charset="0"/>
            </a:rPr>
            <a:t> et exploration</a:t>
          </a:r>
        </a:p>
      </dgm:t>
    </dgm:pt>
    <dgm:pt modelId="{4B5BDEFD-7DF7-4D7E-B699-0419C2F07593}" type="parTrans" cxnId="{3E52E1C5-F511-45CE-907F-80474704EDBA}">
      <dgm:prSet/>
      <dgm:spPr/>
      <dgm:t>
        <a:bodyPr/>
        <a:lstStyle/>
        <a:p>
          <a:endParaRPr lang="fr-FR"/>
        </a:p>
      </dgm:t>
    </dgm:pt>
    <dgm:pt modelId="{78828D16-6892-450C-B1B2-9CA42AB4D2C6}" type="sibTrans" cxnId="{3E52E1C5-F511-45CE-907F-80474704EDBA}">
      <dgm:prSet/>
      <dgm:spPr/>
      <dgm:t>
        <a:bodyPr/>
        <a:lstStyle/>
        <a:p>
          <a:endParaRPr lang="fr-FR"/>
        </a:p>
      </dgm:t>
    </dgm:pt>
    <dgm:pt modelId="{FA9784E9-3433-4619-B985-B6B95D6B3F50}">
      <dgm:prSet/>
      <dgm:spPr/>
      <dgm:t>
        <a:bodyPr/>
        <a:lstStyle/>
        <a:p>
          <a:r>
            <a:rPr lang="fr-FR" b="1" i="0" baseline="0" dirty="0">
              <a:latin typeface="Comic Sans MS" panose="030F0702030302020204" pitchFamily="66" charset="0"/>
            </a:rPr>
            <a:t>Base de sécurité </a:t>
          </a:r>
          <a:r>
            <a:rPr lang="fr-FR" b="0" i="0" baseline="0" dirty="0">
              <a:latin typeface="Comic Sans MS" panose="030F0702030302020204" pitchFamily="66" charset="0"/>
            </a:rPr>
            <a:t>: utiliser la FA comme une base pour explorer</a:t>
          </a:r>
          <a:endParaRPr lang="en-US" dirty="0">
            <a:latin typeface="Comic Sans MS" panose="030F0702030302020204" pitchFamily="66" charset="0"/>
          </a:endParaRPr>
        </a:p>
      </dgm:t>
    </dgm:pt>
    <dgm:pt modelId="{582FCD73-2397-40B8-AB23-CD697298B636}" type="parTrans" cxnId="{6E909DD2-6042-4435-9EA6-BF046679FAAD}">
      <dgm:prSet/>
      <dgm:spPr/>
      <dgm:t>
        <a:bodyPr/>
        <a:lstStyle/>
        <a:p>
          <a:endParaRPr lang="fr-FR"/>
        </a:p>
      </dgm:t>
    </dgm:pt>
    <dgm:pt modelId="{87802AB4-5180-4ACD-B8E2-77B997C1CFAF}" type="sibTrans" cxnId="{6E909DD2-6042-4435-9EA6-BF046679FAAD}">
      <dgm:prSet/>
      <dgm:spPr/>
      <dgm:t>
        <a:bodyPr/>
        <a:lstStyle/>
        <a:p>
          <a:endParaRPr lang="fr-FR"/>
        </a:p>
      </dgm:t>
    </dgm:pt>
    <dgm:pt modelId="{FBBCDE36-4F13-426F-9A4B-FBFC6AFB7E19}">
      <dgm:prSet/>
      <dgm:spPr/>
      <dgm:t>
        <a:bodyPr/>
        <a:lstStyle/>
        <a:p>
          <a:r>
            <a:rPr lang="fr-FR" b="0" i="0" baseline="0" dirty="0">
              <a:latin typeface="Comic Sans MS" panose="030F0702030302020204" pitchFamily="66" charset="0"/>
            </a:rPr>
            <a:t>Validation des répétitions</a:t>
          </a:r>
          <a:endParaRPr lang="en-US" dirty="0">
            <a:latin typeface="Comic Sans MS" panose="030F0702030302020204" pitchFamily="66" charset="0"/>
          </a:endParaRPr>
        </a:p>
      </dgm:t>
    </dgm:pt>
    <dgm:pt modelId="{D5DE037F-C571-4BAD-AF78-5682F5903EDE}" type="parTrans" cxnId="{BB81D688-B9BA-4E64-A575-9FA436462850}">
      <dgm:prSet/>
      <dgm:spPr/>
      <dgm:t>
        <a:bodyPr/>
        <a:lstStyle/>
        <a:p>
          <a:endParaRPr lang="fr-FR"/>
        </a:p>
      </dgm:t>
    </dgm:pt>
    <dgm:pt modelId="{E2476C6B-B0C3-4BE2-B076-DCCCF3DAC5BF}" type="sibTrans" cxnId="{BB81D688-B9BA-4E64-A575-9FA436462850}">
      <dgm:prSet/>
      <dgm:spPr/>
      <dgm:t>
        <a:bodyPr/>
        <a:lstStyle/>
        <a:p>
          <a:endParaRPr lang="fr-FR"/>
        </a:p>
      </dgm:t>
    </dgm:pt>
    <dgm:pt modelId="{8A0310F2-35BD-4632-80E3-436C610BDA37}">
      <dgm:prSet/>
      <dgm:spPr/>
      <dgm:t>
        <a:bodyPr/>
        <a:lstStyle/>
        <a:p>
          <a:r>
            <a:rPr lang="fr-FR" b="1" i="0" baseline="0" dirty="0">
              <a:latin typeface="Comic Sans MS" panose="030F0702030302020204" pitchFamily="66" charset="0"/>
            </a:rPr>
            <a:t>Havre de sécurité </a:t>
          </a:r>
          <a:r>
            <a:rPr lang="fr-FR" b="0" i="0" baseline="0" dirty="0">
              <a:latin typeface="Comic Sans MS" panose="030F0702030302020204" pitchFamily="66" charset="0"/>
            </a:rPr>
            <a:t>: se tourner vers la FA pour chercher confort et soutien</a:t>
          </a:r>
          <a:endParaRPr lang="en-US" dirty="0">
            <a:latin typeface="Comic Sans MS" panose="030F0702030302020204" pitchFamily="66" charset="0"/>
          </a:endParaRPr>
        </a:p>
      </dgm:t>
    </dgm:pt>
    <dgm:pt modelId="{C287832D-A191-4BCC-BABD-0864156307B1}" type="parTrans" cxnId="{5A47B734-70DB-46E2-B15C-7846E62F6E4F}">
      <dgm:prSet/>
      <dgm:spPr/>
      <dgm:t>
        <a:bodyPr/>
        <a:lstStyle/>
        <a:p>
          <a:endParaRPr lang="fr-FR"/>
        </a:p>
      </dgm:t>
    </dgm:pt>
    <dgm:pt modelId="{CB555149-DA69-4E37-8707-33DA8BDB9DDD}" type="sibTrans" cxnId="{5A47B734-70DB-46E2-B15C-7846E62F6E4F}">
      <dgm:prSet/>
      <dgm:spPr/>
      <dgm:t>
        <a:bodyPr/>
        <a:lstStyle/>
        <a:p>
          <a:endParaRPr lang="fr-FR"/>
        </a:p>
      </dgm:t>
    </dgm:pt>
    <dgm:pt modelId="{25792FD6-36E7-4950-BFAE-A734BE9F6961}">
      <dgm:prSet/>
      <dgm:spPr/>
      <dgm:t>
        <a:bodyPr/>
        <a:lstStyle/>
        <a:p>
          <a:r>
            <a:rPr lang="fr-FR" b="0" i="0" baseline="0" dirty="0">
              <a:latin typeface="Comic Sans MS" panose="030F0702030302020204" pitchFamily="66" charset="0"/>
            </a:rPr>
            <a:t>Des préférences nettes et des ébauches de comportements d’attachement</a:t>
          </a:r>
          <a:endParaRPr lang="en-US" dirty="0">
            <a:latin typeface="Comic Sans MS" panose="030F0702030302020204" pitchFamily="66" charset="0"/>
          </a:endParaRPr>
        </a:p>
      </dgm:t>
    </dgm:pt>
    <dgm:pt modelId="{35DF1B49-FDF1-4A82-AB0F-9BFE3CB1943C}" type="parTrans" cxnId="{5CA39D2E-7A42-4744-A018-793B91976CB8}">
      <dgm:prSet/>
      <dgm:spPr/>
      <dgm:t>
        <a:bodyPr/>
        <a:lstStyle/>
        <a:p>
          <a:endParaRPr lang="fr-FR"/>
        </a:p>
      </dgm:t>
    </dgm:pt>
    <dgm:pt modelId="{1F8274A9-53DE-4FA0-9936-D462BB43A432}" type="sibTrans" cxnId="{5CA39D2E-7A42-4744-A018-793B91976CB8}">
      <dgm:prSet/>
      <dgm:spPr/>
      <dgm:t>
        <a:bodyPr/>
        <a:lstStyle/>
        <a:p>
          <a:endParaRPr lang="fr-FR"/>
        </a:p>
      </dgm:t>
    </dgm:pt>
    <dgm:pt modelId="{0890298C-E965-4501-8E03-8B8AFD6CB4E0}" type="pres">
      <dgm:prSet presAssocID="{5C823BDF-AD0A-41DC-9A2F-268536FB71F3}" presName="linear" presStyleCnt="0">
        <dgm:presLayoutVars>
          <dgm:dir/>
          <dgm:animLvl val="lvl"/>
          <dgm:resizeHandles val="exact"/>
        </dgm:presLayoutVars>
      </dgm:prSet>
      <dgm:spPr/>
    </dgm:pt>
    <dgm:pt modelId="{4A9DBD17-A01F-4B64-BF4F-F1F893725348}" type="pres">
      <dgm:prSet presAssocID="{935BBEE2-F1AD-4442-8EC9-EC4C3385F248}" presName="parentLin" presStyleCnt="0"/>
      <dgm:spPr/>
    </dgm:pt>
    <dgm:pt modelId="{E0FAE6F6-A3CB-4ADD-8FB0-B74CE4DB72DA}" type="pres">
      <dgm:prSet presAssocID="{935BBEE2-F1AD-4442-8EC9-EC4C3385F248}" presName="parentLeftMargin" presStyleLbl="node1" presStyleIdx="0" presStyleCnt="3"/>
      <dgm:spPr/>
    </dgm:pt>
    <dgm:pt modelId="{A8E45E5A-F76A-4E6C-AB1D-45242293B5C9}" type="pres">
      <dgm:prSet presAssocID="{935BBEE2-F1AD-4442-8EC9-EC4C3385F248}" presName="parentText" presStyleLbl="node1" presStyleIdx="0" presStyleCnt="3">
        <dgm:presLayoutVars>
          <dgm:chMax val="0"/>
          <dgm:bulletEnabled val="1"/>
        </dgm:presLayoutVars>
      </dgm:prSet>
      <dgm:spPr/>
    </dgm:pt>
    <dgm:pt modelId="{5B3780F6-94AE-4E44-BDB7-7139BD76E95B}" type="pres">
      <dgm:prSet presAssocID="{935BBEE2-F1AD-4442-8EC9-EC4C3385F248}" presName="negativeSpace" presStyleCnt="0"/>
      <dgm:spPr/>
    </dgm:pt>
    <dgm:pt modelId="{468985FF-3B5D-417D-B696-A7049B54EF13}" type="pres">
      <dgm:prSet presAssocID="{935BBEE2-F1AD-4442-8EC9-EC4C3385F248}" presName="childText" presStyleLbl="conFgAcc1" presStyleIdx="0" presStyleCnt="3">
        <dgm:presLayoutVars>
          <dgm:bulletEnabled val="1"/>
        </dgm:presLayoutVars>
      </dgm:prSet>
      <dgm:spPr/>
    </dgm:pt>
    <dgm:pt modelId="{4BD9758F-4007-438C-B7AA-F849844B102A}" type="pres">
      <dgm:prSet presAssocID="{E04FEA49-9E28-4BB9-8F47-B414CD307192}" presName="spaceBetweenRectangles" presStyleCnt="0"/>
      <dgm:spPr/>
    </dgm:pt>
    <dgm:pt modelId="{0C0F649C-B52C-468A-94B4-EF0F0C2A6A08}" type="pres">
      <dgm:prSet presAssocID="{A39B5A64-D7B8-47AC-898A-EC935D9F172F}" presName="parentLin" presStyleCnt="0"/>
      <dgm:spPr/>
    </dgm:pt>
    <dgm:pt modelId="{DEEB6005-15A1-4991-B78F-37D418046C14}" type="pres">
      <dgm:prSet presAssocID="{A39B5A64-D7B8-47AC-898A-EC935D9F172F}" presName="parentLeftMargin" presStyleLbl="node1" presStyleIdx="0" presStyleCnt="3"/>
      <dgm:spPr/>
    </dgm:pt>
    <dgm:pt modelId="{7662B916-0CB7-48F9-9CFE-BAE9F3A39A49}" type="pres">
      <dgm:prSet presAssocID="{A39B5A64-D7B8-47AC-898A-EC935D9F172F}" presName="parentText" presStyleLbl="node1" presStyleIdx="1" presStyleCnt="3">
        <dgm:presLayoutVars>
          <dgm:chMax val="0"/>
          <dgm:bulletEnabled val="1"/>
        </dgm:presLayoutVars>
      </dgm:prSet>
      <dgm:spPr/>
    </dgm:pt>
    <dgm:pt modelId="{EA15A273-8BD5-4201-8F7D-253B83349850}" type="pres">
      <dgm:prSet presAssocID="{A39B5A64-D7B8-47AC-898A-EC935D9F172F}" presName="negativeSpace" presStyleCnt="0"/>
      <dgm:spPr/>
    </dgm:pt>
    <dgm:pt modelId="{6C3F40E4-0D7A-45E7-A80E-456F6747855B}" type="pres">
      <dgm:prSet presAssocID="{A39B5A64-D7B8-47AC-898A-EC935D9F172F}" presName="childText" presStyleLbl="conFgAcc1" presStyleIdx="1" presStyleCnt="3">
        <dgm:presLayoutVars>
          <dgm:bulletEnabled val="1"/>
        </dgm:presLayoutVars>
      </dgm:prSet>
      <dgm:spPr/>
    </dgm:pt>
    <dgm:pt modelId="{2813DFC6-9332-42FA-8C0A-039A1A4DBDC5}" type="pres">
      <dgm:prSet presAssocID="{257B28D7-7C71-4A01-9B8C-901CF9F64C3E}" presName="spaceBetweenRectangles" presStyleCnt="0"/>
      <dgm:spPr/>
    </dgm:pt>
    <dgm:pt modelId="{07003112-AE9C-4749-BDF5-982B6E0B64FD}" type="pres">
      <dgm:prSet presAssocID="{3170D973-17FE-4511-B3DA-638EC9710E82}" presName="parentLin" presStyleCnt="0"/>
      <dgm:spPr/>
    </dgm:pt>
    <dgm:pt modelId="{782DE681-58E3-4FF2-8EFC-8CB39644DD56}" type="pres">
      <dgm:prSet presAssocID="{3170D973-17FE-4511-B3DA-638EC9710E82}" presName="parentLeftMargin" presStyleLbl="node1" presStyleIdx="1" presStyleCnt="3"/>
      <dgm:spPr/>
    </dgm:pt>
    <dgm:pt modelId="{5072EB18-0253-431F-97DC-30B914D78915}" type="pres">
      <dgm:prSet presAssocID="{3170D973-17FE-4511-B3DA-638EC9710E82}" presName="parentText" presStyleLbl="node1" presStyleIdx="2" presStyleCnt="3">
        <dgm:presLayoutVars>
          <dgm:chMax val="0"/>
          <dgm:bulletEnabled val="1"/>
        </dgm:presLayoutVars>
      </dgm:prSet>
      <dgm:spPr/>
    </dgm:pt>
    <dgm:pt modelId="{BF285900-1F37-4BC1-98BF-2D57148973B7}" type="pres">
      <dgm:prSet presAssocID="{3170D973-17FE-4511-B3DA-638EC9710E82}" presName="negativeSpace" presStyleCnt="0"/>
      <dgm:spPr/>
    </dgm:pt>
    <dgm:pt modelId="{3F668626-515D-4F6F-A387-565C0E6E86DA}" type="pres">
      <dgm:prSet presAssocID="{3170D973-17FE-4511-B3DA-638EC9710E82}" presName="childText" presStyleLbl="conFgAcc1" presStyleIdx="2" presStyleCnt="3" custScaleY="109752">
        <dgm:presLayoutVars>
          <dgm:bulletEnabled val="1"/>
        </dgm:presLayoutVars>
      </dgm:prSet>
      <dgm:spPr/>
    </dgm:pt>
  </dgm:ptLst>
  <dgm:cxnLst>
    <dgm:cxn modelId="{5CA39D2E-7A42-4744-A018-793B91976CB8}" srcId="{A39B5A64-D7B8-47AC-898A-EC935D9F172F}" destId="{25792FD6-36E7-4950-BFAE-A734BE9F6961}" srcOrd="1" destOrd="0" parTransId="{35DF1B49-FDF1-4A82-AB0F-9BFE3CB1943C}" sibTransId="{1F8274A9-53DE-4FA0-9936-D462BB43A432}"/>
    <dgm:cxn modelId="{5A47B734-70DB-46E2-B15C-7846E62F6E4F}" srcId="{3170D973-17FE-4511-B3DA-638EC9710E82}" destId="{8A0310F2-35BD-4632-80E3-436C610BDA37}" srcOrd="3" destOrd="0" parTransId="{C287832D-A191-4BCC-BABD-0864156307B1}" sibTransId="{CB555149-DA69-4E37-8707-33DA8BDB9DDD}"/>
    <dgm:cxn modelId="{89B59F36-8EA9-4CEF-82C6-BAF579FECF92}" type="presOf" srcId="{FA9784E9-3433-4619-B985-B6B95D6B3F50}" destId="{3F668626-515D-4F6F-A387-565C0E6E86DA}" srcOrd="0" destOrd="2" presId="urn:microsoft.com/office/officeart/2005/8/layout/list1"/>
    <dgm:cxn modelId="{E70B3A40-51E1-4A5A-AF3F-6B293EBF83E1}" type="presOf" srcId="{352537BC-1310-461F-8A08-3101E31FA516}" destId="{3F668626-515D-4F6F-A387-565C0E6E86DA}" srcOrd="0" destOrd="4" presId="urn:microsoft.com/office/officeart/2005/8/layout/list1"/>
    <dgm:cxn modelId="{199D5E5C-185B-4308-A1CE-6F696494BFAA}" type="presOf" srcId="{D474B574-D1FA-42C4-BEC2-E175F292A49E}" destId="{468985FF-3B5D-417D-B696-A7049B54EF13}" srcOrd="0" destOrd="0" presId="urn:microsoft.com/office/officeart/2005/8/layout/list1"/>
    <dgm:cxn modelId="{6FB44347-26A8-498F-9945-43AE9EDF7CCB}" type="presOf" srcId="{4EF5B45A-8FE3-404F-8338-2302668596A2}" destId="{6C3F40E4-0D7A-45E7-A80E-456F6747855B}" srcOrd="0" destOrd="0" presId="urn:microsoft.com/office/officeart/2005/8/layout/list1"/>
    <dgm:cxn modelId="{18C43368-1231-4EDE-B80D-54085D6E017A}" type="presOf" srcId="{A39B5A64-D7B8-47AC-898A-EC935D9F172F}" destId="{DEEB6005-15A1-4991-B78F-37D418046C14}" srcOrd="0" destOrd="0" presId="urn:microsoft.com/office/officeart/2005/8/layout/list1"/>
    <dgm:cxn modelId="{7D52B54C-5264-442C-BADB-EE4BC0185DF0}" type="presOf" srcId="{B07980D4-A3AE-44AF-89A2-BC1AEC969A96}" destId="{468985FF-3B5D-417D-B696-A7049B54EF13}" srcOrd="0" destOrd="1" presId="urn:microsoft.com/office/officeart/2005/8/layout/list1"/>
    <dgm:cxn modelId="{297C8152-1275-4B2C-8F54-CF3C690DBD61}" srcId="{935BBEE2-F1AD-4442-8EC9-EC4C3385F248}" destId="{D474B574-D1FA-42C4-BEC2-E175F292A49E}" srcOrd="0" destOrd="0" parTransId="{94EA6012-93EB-4FBA-A53C-C291AA90FCE4}" sibTransId="{B3033970-8B7E-4427-AF08-C14A4210F0A4}"/>
    <dgm:cxn modelId="{13F68C73-D4CC-440E-97B0-5E27E3F18C98}" srcId="{A39B5A64-D7B8-47AC-898A-EC935D9F172F}" destId="{4EF5B45A-8FE3-404F-8338-2302668596A2}" srcOrd="0" destOrd="0" parTransId="{9CEDF758-8451-4564-A52F-C8D46DBFA43F}" sibTransId="{512BDB7C-9C0E-4563-8729-50029C35552C}"/>
    <dgm:cxn modelId="{8A3FA67C-F499-40BE-91F0-788A250762C1}" type="presOf" srcId="{3170D973-17FE-4511-B3DA-638EC9710E82}" destId="{782DE681-58E3-4FF2-8EFC-8CB39644DD56}" srcOrd="0" destOrd="0" presId="urn:microsoft.com/office/officeart/2005/8/layout/list1"/>
    <dgm:cxn modelId="{C1B21C80-A83D-47E2-84B7-8C2E3952D19E}" type="presOf" srcId="{5C823BDF-AD0A-41DC-9A2F-268536FB71F3}" destId="{0890298C-E965-4501-8E03-8B8AFD6CB4E0}" srcOrd="0" destOrd="0" presId="urn:microsoft.com/office/officeart/2005/8/layout/list1"/>
    <dgm:cxn modelId="{6CA2DF85-0748-43EF-A046-19F28A4D82F9}" srcId="{5C823BDF-AD0A-41DC-9A2F-268536FB71F3}" destId="{A39B5A64-D7B8-47AC-898A-EC935D9F172F}" srcOrd="1" destOrd="0" parTransId="{8A287448-81FC-4E15-8FEA-147C6357A058}" sibTransId="{257B28D7-7C71-4A01-9B8C-901CF9F64C3E}"/>
    <dgm:cxn modelId="{7A138986-BC08-42F2-8B94-1EBCA5D32582}" type="presOf" srcId="{FBBCDE36-4F13-426F-9A4B-FBFC6AFB7E19}" destId="{3F668626-515D-4F6F-A387-565C0E6E86DA}" srcOrd="0" destOrd="1" presId="urn:microsoft.com/office/officeart/2005/8/layout/list1"/>
    <dgm:cxn modelId="{BB81D688-B9BA-4E64-A575-9FA436462850}" srcId="{3170D973-17FE-4511-B3DA-638EC9710E82}" destId="{FBBCDE36-4F13-426F-9A4B-FBFC6AFB7E19}" srcOrd="1" destOrd="0" parTransId="{D5DE037F-C571-4BAD-AF78-5682F5903EDE}" sibTransId="{E2476C6B-B0C3-4BE2-B076-DCCCF3DAC5BF}"/>
    <dgm:cxn modelId="{2BED3990-FE64-4E00-814F-EDDBA9C2A653}" type="presOf" srcId="{3170D973-17FE-4511-B3DA-638EC9710E82}" destId="{5072EB18-0253-431F-97DC-30B914D78915}" srcOrd="1" destOrd="0" presId="urn:microsoft.com/office/officeart/2005/8/layout/list1"/>
    <dgm:cxn modelId="{5502BEA1-21F0-4E6E-A51F-EFF0C8DA34B5}" srcId="{935BBEE2-F1AD-4442-8EC9-EC4C3385F248}" destId="{B07980D4-A3AE-44AF-89A2-BC1AEC969A96}" srcOrd="1" destOrd="0" parTransId="{10098526-F4C1-44C9-AF1E-771272AF602F}" sibTransId="{DA68B067-830D-458A-941B-9BCE582165F1}"/>
    <dgm:cxn modelId="{8D1AB4A3-7AB4-4FC5-91A7-D61182A0BC45}" type="presOf" srcId="{C0BF641E-43DF-4A6D-AA93-F97D76151693}" destId="{468985FF-3B5D-417D-B696-A7049B54EF13}" srcOrd="0" destOrd="3" presId="urn:microsoft.com/office/officeart/2005/8/layout/list1"/>
    <dgm:cxn modelId="{36B2D3B2-F562-4FCD-9077-950BE6CF3744}" type="presOf" srcId="{A39B5A64-D7B8-47AC-898A-EC935D9F172F}" destId="{7662B916-0CB7-48F9-9CFE-BAE9F3A39A49}" srcOrd="1" destOrd="0" presId="urn:microsoft.com/office/officeart/2005/8/layout/list1"/>
    <dgm:cxn modelId="{814E18B6-B3D1-4E92-A671-1E6D72D4C163}" type="presOf" srcId="{8A0310F2-35BD-4632-80E3-436C610BDA37}" destId="{3F668626-515D-4F6F-A387-565C0E6E86DA}" srcOrd="0" destOrd="3" presId="urn:microsoft.com/office/officeart/2005/8/layout/list1"/>
    <dgm:cxn modelId="{8D58ADBF-4257-44B1-AA16-55742D87C61D}" type="presOf" srcId="{25792FD6-36E7-4950-BFAE-A734BE9F6961}" destId="{6C3F40E4-0D7A-45E7-A80E-456F6747855B}" srcOrd="0" destOrd="1" presId="urn:microsoft.com/office/officeart/2005/8/layout/list1"/>
    <dgm:cxn modelId="{7EB23BC1-5A71-432F-8A3A-AB432E8631B0}" type="presOf" srcId="{935BBEE2-F1AD-4442-8EC9-EC4C3385F248}" destId="{E0FAE6F6-A3CB-4ADD-8FB0-B74CE4DB72DA}" srcOrd="0" destOrd="0" presId="urn:microsoft.com/office/officeart/2005/8/layout/list1"/>
    <dgm:cxn modelId="{64B0DBC3-CE27-43B8-8940-C7375A7C4F31}" type="presOf" srcId="{5D5882AB-DA68-4709-9C84-B39B12C11F1C}" destId="{468985FF-3B5D-417D-B696-A7049B54EF13}" srcOrd="0" destOrd="2" presId="urn:microsoft.com/office/officeart/2005/8/layout/list1"/>
    <dgm:cxn modelId="{BFE8B3C4-E383-4D68-B4F4-A029C5C0C201}" srcId="{935BBEE2-F1AD-4442-8EC9-EC4C3385F248}" destId="{C0BF641E-43DF-4A6D-AA93-F97D76151693}" srcOrd="3" destOrd="0" parTransId="{467791DE-3E46-4BC5-AE78-B781241DC635}" sibTransId="{98B0420B-E1F8-497C-9659-BE25D7B45A21}"/>
    <dgm:cxn modelId="{3E52E1C5-F511-45CE-907F-80474704EDBA}" srcId="{3170D973-17FE-4511-B3DA-638EC9710E82}" destId="{352537BC-1310-461F-8A08-3101E31FA516}" srcOrd="4" destOrd="0" parTransId="{4B5BDEFD-7DF7-4D7E-B699-0419C2F07593}" sibTransId="{78828D16-6892-450C-B1B2-9CA42AB4D2C6}"/>
    <dgm:cxn modelId="{6E909DD2-6042-4435-9EA6-BF046679FAAD}" srcId="{3170D973-17FE-4511-B3DA-638EC9710E82}" destId="{FA9784E9-3433-4619-B985-B6B95D6B3F50}" srcOrd="2" destOrd="0" parTransId="{582FCD73-2397-40B8-AB23-CD697298B636}" sibTransId="{87802AB4-5180-4ACD-B8E2-77B997C1CFAF}"/>
    <dgm:cxn modelId="{830EB7D5-0462-47EB-A68B-FE31D372CC84}" srcId="{3170D973-17FE-4511-B3DA-638EC9710E82}" destId="{895194E4-E745-4BCF-8177-0FC75A5FBC50}" srcOrd="0" destOrd="0" parTransId="{6364EFC5-35B7-4D1D-89EF-1EBD276A763C}" sibTransId="{33F6D4C2-0573-45BC-AADB-84B5E3E30F6B}"/>
    <dgm:cxn modelId="{E31667E5-7909-4BDF-93CE-619B6874C53F}" srcId="{5C823BDF-AD0A-41DC-9A2F-268536FB71F3}" destId="{3170D973-17FE-4511-B3DA-638EC9710E82}" srcOrd="2" destOrd="0" parTransId="{2ADA03C9-56A9-48BF-AE2A-A0927122DDAE}" sibTransId="{91C4D218-C192-4E6F-A9FA-D90921DE78BF}"/>
    <dgm:cxn modelId="{2B633FE6-33E6-42D5-860F-BE458598C128}" srcId="{5C823BDF-AD0A-41DC-9A2F-268536FB71F3}" destId="{935BBEE2-F1AD-4442-8EC9-EC4C3385F248}" srcOrd="0" destOrd="0" parTransId="{07B9B7DE-C757-4E46-B87C-294169DDB1C9}" sibTransId="{E04FEA49-9E28-4BB9-8F47-B414CD307192}"/>
    <dgm:cxn modelId="{ECBF80EA-DC0A-4AF5-8866-F538E73BAC96}" srcId="{935BBEE2-F1AD-4442-8EC9-EC4C3385F248}" destId="{5D5882AB-DA68-4709-9C84-B39B12C11F1C}" srcOrd="2" destOrd="0" parTransId="{9B377A1D-923B-4141-83AA-EFA7266A5315}" sibTransId="{49E1FC13-08AA-4221-8C92-AA73408F1A9C}"/>
    <dgm:cxn modelId="{214D96EE-A9D9-47E1-8783-B12D71DC7F32}" type="presOf" srcId="{935BBEE2-F1AD-4442-8EC9-EC4C3385F248}" destId="{A8E45E5A-F76A-4E6C-AB1D-45242293B5C9}" srcOrd="1" destOrd="0" presId="urn:microsoft.com/office/officeart/2005/8/layout/list1"/>
    <dgm:cxn modelId="{071FA1F1-AC48-4AE0-8229-7AB39ADAC25D}" type="presOf" srcId="{895194E4-E745-4BCF-8177-0FC75A5FBC50}" destId="{3F668626-515D-4F6F-A387-565C0E6E86DA}" srcOrd="0" destOrd="0" presId="urn:microsoft.com/office/officeart/2005/8/layout/list1"/>
    <dgm:cxn modelId="{2BB1B068-175A-4606-9280-65B4FF7A8FF1}" type="presParOf" srcId="{0890298C-E965-4501-8E03-8B8AFD6CB4E0}" destId="{4A9DBD17-A01F-4B64-BF4F-F1F893725348}" srcOrd="0" destOrd="0" presId="urn:microsoft.com/office/officeart/2005/8/layout/list1"/>
    <dgm:cxn modelId="{78F58783-880C-4FF3-8D70-9F5662A7F803}" type="presParOf" srcId="{4A9DBD17-A01F-4B64-BF4F-F1F893725348}" destId="{E0FAE6F6-A3CB-4ADD-8FB0-B74CE4DB72DA}" srcOrd="0" destOrd="0" presId="urn:microsoft.com/office/officeart/2005/8/layout/list1"/>
    <dgm:cxn modelId="{69AD9236-4AFA-4C50-A4F6-E600358F81D2}" type="presParOf" srcId="{4A9DBD17-A01F-4B64-BF4F-F1F893725348}" destId="{A8E45E5A-F76A-4E6C-AB1D-45242293B5C9}" srcOrd="1" destOrd="0" presId="urn:microsoft.com/office/officeart/2005/8/layout/list1"/>
    <dgm:cxn modelId="{0AE27614-8DCB-4A0B-9AC4-37C19009BF60}" type="presParOf" srcId="{0890298C-E965-4501-8E03-8B8AFD6CB4E0}" destId="{5B3780F6-94AE-4E44-BDB7-7139BD76E95B}" srcOrd="1" destOrd="0" presId="urn:microsoft.com/office/officeart/2005/8/layout/list1"/>
    <dgm:cxn modelId="{E2B0A02D-95BE-4B08-B924-CD128BEBC3AA}" type="presParOf" srcId="{0890298C-E965-4501-8E03-8B8AFD6CB4E0}" destId="{468985FF-3B5D-417D-B696-A7049B54EF13}" srcOrd="2" destOrd="0" presId="urn:microsoft.com/office/officeart/2005/8/layout/list1"/>
    <dgm:cxn modelId="{91113D79-0C1B-472A-B768-82CEF751DCDC}" type="presParOf" srcId="{0890298C-E965-4501-8E03-8B8AFD6CB4E0}" destId="{4BD9758F-4007-438C-B7AA-F849844B102A}" srcOrd="3" destOrd="0" presId="urn:microsoft.com/office/officeart/2005/8/layout/list1"/>
    <dgm:cxn modelId="{72D37A7D-3EAE-443F-BB9C-DC5C80140627}" type="presParOf" srcId="{0890298C-E965-4501-8E03-8B8AFD6CB4E0}" destId="{0C0F649C-B52C-468A-94B4-EF0F0C2A6A08}" srcOrd="4" destOrd="0" presId="urn:microsoft.com/office/officeart/2005/8/layout/list1"/>
    <dgm:cxn modelId="{CEA48C8A-E367-4889-82DF-F22BB92BC690}" type="presParOf" srcId="{0C0F649C-B52C-468A-94B4-EF0F0C2A6A08}" destId="{DEEB6005-15A1-4991-B78F-37D418046C14}" srcOrd="0" destOrd="0" presId="urn:microsoft.com/office/officeart/2005/8/layout/list1"/>
    <dgm:cxn modelId="{73795A14-0D10-46E0-A61F-143D62046E28}" type="presParOf" srcId="{0C0F649C-B52C-468A-94B4-EF0F0C2A6A08}" destId="{7662B916-0CB7-48F9-9CFE-BAE9F3A39A49}" srcOrd="1" destOrd="0" presId="urn:microsoft.com/office/officeart/2005/8/layout/list1"/>
    <dgm:cxn modelId="{B3D76D5A-F560-4CDD-9BFB-29E06F52A361}" type="presParOf" srcId="{0890298C-E965-4501-8E03-8B8AFD6CB4E0}" destId="{EA15A273-8BD5-4201-8F7D-253B83349850}" srcOrd="5" destOrd="0" presId="urn:microsoft.com/office/officeart/2005/8/layout/list1"/>
    <dgm:cxn modelId="{AF08F427-53FC-41A0-9ED4-87EA426B18B5}" type="presParOf" srcId="{0890298C-E965-4501-8E03-8B8AFD6CB4E0}" destId="{6C3F40E4-0D7A-45E7-A80E-456F6747855B}" srcOrd="6" destOrd="0" presId="urn:microsoft.com/office/officeart/2005/8/layout/list1"/>
    <dgm:cxn modelId="{B9187EAD-997B-4F22-A8C2-2417B3F924C7}" type="presParOf" srcId="{0890298C-E965-4501-8E03-8B8AFD6CB4E0}" destId="{2813DFC6-9332-42FA-8C0A-039A1A4DBDC5}" srcOrd="7" destOrd="0" presId="urn:microsoft.com/office/officeart/2005/8/layout/list1"/>
    <dgm:cxn modelId="{AF474321-A356-4973-A4DF-7B78BD5C8986}" type="presParOf" srcId="{0890298C-E965-4501-8E03-8B8AFD6CB4E0}" destId="{07003112-AE9C-4749-BDF5-982B6E0B64FD}" srcOrd="8" destOrd="0" presId="urn:microsoft.com/office/officeart/2005/8/layout/list1"/>
    <dgm:cxn modelId="{EE979857-5BE8-4ED0-842C-4649FBC8B995}" type="presParOf" srcId="{07003112-AE9C-4749-BDF5-982B6E0B64FD}" destId="{782DE681-58E3-4FF2-8EFC-8CB39644DD56}" srcOrd="0" destOrd="0" presId="urn:microsoft.com/office/officeart/2005/8/layout/list1"/>
    <dgm:cxn modelId="{4E0C22A9-37BB-46C9-9DB9-29B3F13027BF}" type="presParOf" srcId="{07003112-AE9C-4749-BDF5-982B6E0B64FD}" destId="{5072EB18-0253-431F-97DC-30B914D78915}" srcOrd="1" destOrd="0" presId="urn:microsoft.com/office/officeart/2005/8/layout/list1"/>
    <dgm:cxn modelId="{866F1EA5-4D5D-4704-9BAF-4F9C32655352}" type="presParOf" srcId="{0890298C-E965-4501-8E03-8B8AFD6CB4E0}" destId="{BF285900-1F37-4BC1-98BF-2D57148973B7}" srcOrd="9" destOrd="0" presId="urn:microsoft.com/office/officeart/2005/8/layout/list1"/>
    <dgm:cxn modelId="{77833F10-993A-4B8C-A795-EE84CB7B2F09}" type="presParOf" srcId="{0890298C-E965-4501-8E03-8B8AFD6CB4E0}" destId="{3F668626-515D-4F6F-A387-565C0E6E86D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E2738B-5FCC-4ACE-8C78-DBC0775B836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1A69A65-62E0-460B-826C-9DC4883F6891}">
      <dgm:prSet/>
      <dgm:spPr/>
      <dgm:t>
        <a:bodyPr/>
        <a:lstStyle/>
        <a:p>
          <a:r>
            <a:rPr lang="fr-FR" b="0" i="0" baseline="0" dirty="0">
              <a:latin typeface="Comic Sans MS" panose="030F0702030302020204" pitchFamily="66" charset="0"/>
            </a:rPr>
            <a:t>Quand l’enfant sollicite-t-il le contact? Comportement de l’enfant face au stress?</a:t>
          </a:r>
          <a:endParaRPr lang="en-US" dirty="0">
            <a:latin typeface="Comic Sans MS" panose="030F0702030302020204" pitchFamily="66" charset="0"/>
          </a:endParaRPr>
        </a:p>
      </dgm:t>
    </dgm:pt>
    <dgm:pt modelId="{DAC2196C-E56C-42D2-86F7-F7892C34F0E6}" type="parTrans" cxnId="{F05C85FC-21B7-4F39-896F-55287A4A41EA}">
      <dgm:prSet/>
      <dgm:spPr/>
      <dgm:t>
        <a:bodyPr/>
        <a:lstStyle/>
        <a:p>
          <a:endParaRPr lang="en-US"/>
        </a:p>
      </dgm:t>
    </dgm:pt>
    <dgm:pt modelId="{52EB8D0F-F399-4AAA-BC5B-F9DD7641BCCA}" type="sibTrans" cxnId="{F05C85FC-21B7-4F39-896F-55287A4A41EA}">
      <dgm:prSet/>
      <dgm:spPr/>
      <dgm:t>
        <a:bodyPr/>
        <a:lstStyle/>
        <a:p>
          <a:endParaRPr lang="en-US"/>
        </a:p>
      </dgm:t>
    </dgm:pt>
    <dgm:pt modelId="{93E76BCF-8C8B-46A8-8663-8E6CB8CA4DC0}">
      <dgm:prSet/>
      <dgm:spPr/>
      <dgm:t>
        <a:bodyPr/>
        <a:lstStyle/>
        <a:p>
          <a:r>
            <a:rPr lang="fr-FR" b="0" i="0" baseline="0" dirty="0">
              <a:latin typeface="Comic Sans MS" panose="030F0702030302020204" pitchFamily="66" charset="0"/>
            </a:rPr>
            <a:t>Comment réagit l’ enfant face aux émotions?</a:t>
          </a:r>
          <a:endParaRPr lang="en-US" dirty="0">
            <a:latin typeface="Comic Sans MS" panose="030F0702030302020204" pitchFamily="66" charset="0"/>
          </a:endParaRPr>
        </a:p>
      </dgm:t>
    </dgm:pt>
    <dgm:pt modelId="{22FB480D-262A-4BE6-8EB8-25B26EE3DFB0}" type="parTrans" cxnId="{5BF3E18F-14FD-4E35-B483-1782E8F00A0E}">
      <dgm:prSet/>
      <dgm:spPr/>
      <dgm:t>
        <a:bodyPr/>
        <a:lstStyle/>
        <a:p>
          <a:endParaRPr lang="en-US"/>
        </a:p>
      </dgm:t>
    </dgm:pt>
    <dgm:pt modelId="{95445C44-AC1E-4329-93FA-D63C9E555DB1}" type="sibTrans" cxnId="{5BF3E18F-14FD-4E35-B483-1782E8F00A0E}">
      <dgm:prSet/>
      <dgm:spPr/>
      <dgm:t>
        <a:bodyPr/>
        <a:lstStyle/>
        <a:p>
          <a:endParaRPr lang="en-US"/>
        </a:p>
      </dgm:t>
    </dgm:pt>
    <dgm:pt modelId="{7DE662D5-9E8C-41ED-A798-5C1AB30DC5E4}">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b="0" i="0" baseline="0">
              <a:latin typeface="Comic Sans MS" panose="030F0702030302020204" pitchFamily="66" charset="0"/>
            </a:rPr>
            <a:t>Comment l’enfant explore-t-il? </a:t>
          </a:r>
          <a:endParaRPr lang="en-US" dirty="0">
            <a:latin typeface="Comic Sans MS" panose="030F0702030302020204" pitchFamily="66" charset="0"/>
          </a:endParaRPr>
        </a:p>
      </dgm:t>
    </dgm:pt>
    <dgm:pt modelId="{50583627-4BB3-492D-ACF7-3AFE8F19E316}" type="parTrans" cxnId="{519D46E1-2F44-45AB-9621-66CF664EDA88}">
      <dgm:prSet/>
      <dgm:spPr/>
      <dgm:t>
        <a:bodyPr/>
        <a:lstStyle/>
        <a:p>
          <a:endParaRPr lang="en-US"/>
        </a:p>
      </dgm:t>
    </dgm:pt>
    <dgm:pt modelId="{C7A7AAF7-3FD4-4AF2-A5D6-0F5D3ADAAA5E}" type="sibTrans" cxnId="{519D46E1-2F44-45AB-9621-66CF664EDA88}">
      <dgm:prSet/>
      <dgm:spPr/>
      <dgm:t>
        <a:bodyPr/>
        <a:lstStyle/>
        <a:p>
          <a:endParaRPr lang="en-US"/>
        </a:p>
      </dgm:t>
    </dgm:pt>
    <dgm:pt modelId="{20B49780-30DD-4419-BB6F-77CAF9950708}">
      <dgm:prSet/>
      <dgm:spPr/>
      <dgm:t>
        <a:bodyPr/>
        <a:lstStyle/>
        <a:p>
          <a:r>
            <a:rPr lang="fr-FR" b="0" i="0" baseline="0" dirty="0">
              <a:latin typeface="Comic Sans MS" panose="030F0702030302020204" pitchFamily="66" charset="0"/>
            </a:rPr>
            <a:t>Comment réagit le parent?</a:t>
          </a:r>
          <a:endParaRPr lang="en-US" dirty="0">
            <a:latin typeface="Comic Sans MS" panose="030F0702030302020204" pitchFamily="66" charset="0"/>
          </a:endParaRPr>
        </a:p>
      </dgm:t>
    </dgm:pt>
    <dgm:pt modelId="{FDCFE385-4FA6-4AF3-93C3-6E56C849E154}" type="parTrans" cxnId="{E219031B-74FC-461D-BE5F-593F8259AC0A}">
      <dgm:prSet/>
      <dgm:spPr/>
      <dgm:t>
        <a:bodyPr/>
        <a:lstStyle/>
        <a:p>
          <a:endParaRPr lang="en-US"/>
        </a:p>
      </dgm:t>
    </dgm:pt>
    <dgm:pt modelId="{24C9867E-8EFB-4C63-B456-2BC633FE850D}" type="sibTrans" cxnId="{E219031B-74FC-461D-BE5F-593F8259AC0A}">
      <dgm:prSet/>
      <dgm:spPr/>
      <dgm:t>
        <a:bodyPr/>
        <a:lstStyle/>
        <a:p>
          <a:endParaRPr lang="en-US"/>
        </a:p>
      </dgm:t>
    </dgm:pt>
    <dgm:pt modelId="{A936BAA2-0812-41B4-B373-F75AE858464C}">
      <dgm:prSet/>
      <dgm:spPr/>
      <dgm:t>
        <a:bodyPr/>
        <a:lstStyle/>
        <a:p>
          <a:r>
            <a:rPr lang="en-US" dirty="0">
              <a:latin typeface="Comic Sans MS" panose="030F0702030302020204" pitchFamily="66" charset="0"/>
            </a:rPr>
            <a:t>Comment le parent </a:t>
          </a:r>
          <a:r>
            <a:rPr lang="en-US" dirty="0" err="1">
              <a:latin typeface="Comic Sans MS" panose="030F0702030302020204" pitchFamily="66" charset="0"/>
            </a:rPr>
            <a:t>accompagne</a:t>
          </a:r>
          <a:r>
            <a:rPr lang="en-US" dirty="0">
              <a:latin typeface="Comic Sans MS" panose="030F0702030302020204" pitchFamily="66" charset="0"/>
            </a:rPr>
            <a:t> les </a:t>
          </a:r>
          <a:r>
            <a:rPr lang="en-US" dirty="0" err="1">
              <a:latin typeface="Comic Sans MS" panose="030F0702030302020204" pitchFamily="66" charset="0"/>
            </a:rPr>
            <a:t>émotions</a:t>
          </a:r>
          <a:r>
            <a:rPr lang="en-US" dirty="0">
              <a:latin typeface="Comic Sans MS" panose="030F0702030302020204" pitchFamily="66" charset="0"/>
            </a:rPr>
            <a:t>?</a:t>
          </a:r>
        </a:p>
      </dgm:t>
    </dgm:pt>
    <dgm:pt modelId="{35D794F8-E58E-42C3-9327-0E0C87911A79}" type="parTrans" cxnId="{A1D78B86-2EAC-4738-8F62-9E76373667B1}">
      <dgm:prSet/>
      <dgm:spPr/>
      <dgm:t>
        <a:bodyPr/>
        <a:lstStyle/>
        <a:p>
          <a:endParaRPr lang="en-US"/>
        </a:p>
      </dgm:t>
    </dgm:pt>
    <dgm:pt modelId="{D5964E3D-C78E-4E89-856D-CBFBB5C6AC1E}" type="sibTrans" cxnId="{A1D78B86-2EAC-4738-8F62-9E76373667B1}">
      <dgm:prSet/>
      <dgm:spPr/>
      <dgm:t>
        <a:bodyPr/>
        <a:lstStyle/>
        <a:p>
          <a:endParaRPr lang="en-US"/>
        </a:p>
      </dgm:t>
    </dgm:pt>
    <dgm:pt modelId="{CC3C6457-F76E-43B1-90B1-F150A4E97F1D}">
      <dgm:prSet/>
      <dgm:spPr/>
      <dgm:t>
        <a:bodyPr/>
        <a:lstStyle/>
        <a:p>
          <a:r>
            <a:rPr lang="fr-FR" b="0" i="0" baseline="0" dirty="0">
              <a:latin typeface="Comic Sans MS" panose="030F0702030302020204" pitchFamily="66" charset="0"/>
            </a:rPr>
            <a:t>Comment le parent accompagne l’exploration?</a:t>
          </a:r>
          <a:endParaRPr lang="en-US" dirty="0">
            <a:latin typeface="Comic Sans MS" panose="030F0702030302020204" pitchFamily="66" charset="0"/>
          </a:endParaRPr>
        </a:p>
      </dgm:t>
    </dgm:pt>
    <dgm:pt modelId="{9A8243B0-D330-47B0-80D6-8EE9C55403BC}" type="parTrans" cxnId="{8ED66BA8-285C-40E4-9CDE-969089710692}">
      <dgm:prSet/>
      <dgm:spPr/>
      <dgm:t>
        <a:bodyPr/>
        <a:lstStyle/>
        <a:p>
          <a:endParaRPr lang="en-US"/>
        </a:p>
      </dgm:t>
    </dgm:pt>
    <dgm:pt modelId="{2A1D3029-16B1-4D4B-ADF6-644A476E7740}" type="sibTrans" cxnId="{8ED66BA8-285C-40E4-9CDE-969089710692}">
      <dgm:prSet/>
      <dgm:spPr/>
      <dgm:t>
        <a:bodyPr/>
        <a:lstStyle/>
        <a:p>
          <a:endParaRPr lang="en-US"/>
        </a:p>
      </dgm:t>
    </dgm:pt>
    <dgm:pt modelId="{D3A86AA9-0C45-480B-B84F-E058636AAEF4}" type="pres">
      <dgm:prSet presAssocID="{42E2738B-5FCC-4ACE-8C78-DBC0775B8361}" presName="diagram" presStyleCnt="0">
        <dgm:presLayoutVars>
          <dgm:dir/>
          <dgm:resizeHandles val="exact"/>
        </dgm:presLayoutVars>
      </dgm:prSet>
      <dgm:spPr/>
    </dgm:pt>
    <dgm:pt modelId="{4C203635-E993-439B-9E96-F2A1A55DF220}" type="pres">
      <dgm:prSet presAssocID="{81A69A65-62E0-460B-826C-9DC4883F6891}" presName="node" presStyleLbl="node1" presStyleIdx="0" presStyleCnt="6">
        <dgm:presLayoutVars>
          <dgm:bulletEnabled val="1"/>
        </dgm:presLayoutVars>
      </dgm:prSet>
      <dgm:spPr/>
    </dgm:pt>
    <dgm:pt modelId="{882072A3-038D-4D38-A91A-311EFC9864B4}" type="pres">
      <dgm:prSet presAssocID="{52EB8D0F-F399-4AAA-BC5B-F9DD7641BCCA}" presName="sibTrans" presStyleCnt="0"/>
      <dgm:spPr/>
    </dgm:pt>
    <dgm:pt modelId="{6FD708F1-C9AB-4217-9F19-FCDB84933798}" type="pres">
      <dgm:prSet presAssocID="{93E76BCF-8C8B-46A8-8663-8E6CB8CA4DC0}" presName="node" presStyleLbl="node1" presStyleIdx="1" presStyleCnt="6">
        <dgm:presLayoutVars>
          <dgm:bulletEnabled val="1"/>
        </dgm:presLayoutVars>
      </dgm:prSet>
      <dgm:spPr/>
    </dgm:pt>
    <dgm:pt modelId="{62067295-F760-4017-8C2C-0A046E482B20}" type="pres">
      <dgm:prSet presAssocID="{95445C44-AC1E-4329-93FA-D63C9E555DB1}" presName="sibTrans" presStyleCnt="0"/>
      <dgm:spPr/>
    </dgm:pt>
    <dgm:pt modelId="{3AB2F7CE-29FE-4437-9D5F-057444251655}" type="pres">
      <dgm:prSet presAssocID="{7DE662D5-9E8C-41ED-A798-5C1AB30DC5E4}" presName="node" presStyleLbl="node1" presStyleIdx="2" presStyleCnt="6">
        <dgm:presLayoutVars>
          <dgm:bulletEnabled val="1"/>
        </dgm:presLayoutVars>
      </dgm:prSet>
      <dgm:spPr/>
    </dgm:pt>
    <dgm:pt modelId="{44E0647C-C846-421F-8BA4-9A2500D219DB}" type="pres">
      <dgm:prSet presAssocID="{C7A7AAF7-3FD4-4AF2-A5D6-0F5D3ADAAA5E}" presName="sibTrans" presStyleCnt="0"/>
      <dgm:spPr/>
    </dgm:pt>
    <dgm:pt modelId="{5ED28DB2-3348-4E22-9702-4119377A94B0}" type="pres">
      <dgm:prSet presAssocID="{20B49780-30DD-4419-BB6F-77CAF9950708}" presName="node" presStyleLbl="node1" presStyleIdx="3" presStyleCnt="6">
        <dgm:presLayoutVars>
          <dgm:bulletEnabled val="1"/>
        </dgm:presLayoutVars>
      </dgm:prSet>
      <dgm:spPr/>
    </dgm:pt>
    <dgm:pt modelId="{C4EEF6BE-B663-4174-8E0B-21A01860E3B1}" type="pres">
      <dgm:prSet presAssocID="{24C9867E-8EFB-4C63-B456-2BC633FE850D}" presName="sibTrans" presStyleCnt="0"/>
      <dgm:spPr/>
    </dgm:pt>
    <dgm:pt modelId="{FC0F9D25-E954-4A1E-9282-2816BA84ED1F}" type="pres">
      <dgm:prSet presAssocID="{A936BAA2-0812-41B4-B373-F75AE858464C}" presName="node" presStyleLbl="node1" presStyleIdx="4" presStyleCnt="6">
        <dgm:presLayoutVars>
          <dgm:bulletEnabled val="1"/>
        </dgm:presLayoutVars>
      </dgm:prSet>
      <dgm:spPr/>
    </dgm:pt>
    <dgm:pt modelId="{0A28BB4C-0BD8-4C50-8475-8532BD26C1AF}" type="pres">
      <dgm:prSet presAssocID="{D5964E3D-C78E-4E89-856D-CBFBB5C6AC1E}" presName="sibTrans" presStyleCnt="0"/>
      <dgm:spPr/>
    </dgm:pt>
    <dgm:pt modelId="{DDE3CF6E-80AE-4D6E-9E7D-6E2B620390FD}" type="pres">
      <dgm:prSet presAssocID="{CC3C6457-F76E-43B1-90B1-F150A4E97F1D}" presName="node" presStyleLbl="node1" presStyleIdx="5" presStyleCnt="6">
        <dgm:presLayoutVars>
          <dgm:bulletEnabled val="1"/>
        </dgm:presLayoutVars>
      </dgm:prSet>
      <dgm:spPr/>
    </dgm:pt>
  </dgm:ptLst>
  <dgm:cxnLst>
    <dgm:cxn modelId="{E219031B-74FC-461D-BE5F-593F8259AC0A}" srcId="{42E2738B-5FCC-4ACE-8C78-DBC0775B8361}" destId="{20B49780-30DD-4419-BB6F-77CAF9950708}" srcOrd="3" destOrd="0" parTransId="{FDCFE385-4FA6-4AF3-93C3-6E56C849E154}" sibTransId="{24C9867E-8EFB-4C63-B456-2BC633FE850D}"/>
    <dgm:cxn modelId="{A679A543-9530-400E-A093-1A18AFB02B6A}" type="presOf" srcId="{42E2738B-5FCC-4ACE-8C78-DBC0775B8361}" destId="{D3A86AA9-0C45-480B-B84F-E058636AAEF4}" srcOrd="0" destOrd="0" presId="urn:microsoft.com/office/officeart/2005/8/layout/default"/>
    <dgm:cxn modelId="{FCAF5367-FB58-4402-9793-33A225395F31}" type="presOf" srcId="{81A69A65-62E0-460B-826C-9DC4883F6891}" destId="{4C203635-E993-439B-9E96-F2A1A55DF220}" srcOrd="0" destOrd="0" presId="urn:microsoft.com/office/officeart/2005/8/layout/default"/>
    <dgm:cxn modelId="{86BF6471-7906-4525-B2C4-F912EFDBB77A}" type="presOf" srcId="{20B49780-30DD-4419-BB6F-77CAF9950708}" destId="{5ED28DB2-3348-4E22-9702-4119377A94B0}" srcOrd="0" destOrd="0" presId="urn:microsoft.com/office/officeart/2005/8/layout/default"/>
    <dgm:cxn modelId="{A1D78B86-2EAC-4738-8F62-9E76373667B1}" srcId="{42E2738B-5FCC-4ACE-8C78-DBC0775B8361}" destId="{A936BAA2-0812-41B4-B373-F75AE858464C}" srcOrd="4" destOrd="0" parTransId="{35D794F8-E58E-42C3-9327-0E0C87911A79}" sibTransId="{D5964E3D-C78E-4E89-856D-CBFBB5C6AC1E}"/>
    <dgm:cxn modelId="{5BF3E18F-14FD-4E35-B483-1782E8F00A0E}" srcId="{42E2738B-5FCC-4ACE-8C78-DBC0775B8361}" destId="{93E76BCF-8C8B-46A8-8663-8E6CB8CA4DC0}" srcOrd="1" destOrd="0" parTransId="{22FB480D-262A-4BE6-8EB8-25B26EE3DFB0}" sibTransId="{95445C44-AC1E-4329-93FA-D63C9E555DB1}"/>
    <dgm:cxn modelId="{8ED66BA8-285C-40E4-9CDE-969089710692}" srcId="{42E2738B-5FCC-4ACE-8C78-DBC0775B8361}" destId="{CC3C6457-F76E-43B1-90B1-F150A4E97F1D}" srcOrd="5" destOrd="0" parTransId="{9A8243B0-D330-47B0-80D6-8EE9C55403BC}" sibTransId="{2A1D3029-16B1-4D4B-ADF6-644A476E7740}"/>
    <dgm:cxn modelId="{4C64CFB2-84E4-4947-A1A2-5A2ECCCEA809}" type="presOf" srcId="{93E76BCF-8C8B-46A8-8663-8E6CB8CA4DC0}" destId="{6FD708F1-C9AB-4217-9F19-FCDB84933798}" srcOrd="0" destOrd="0" presId="urn:microsoft.com/office/officeart/2005/8/layout/default"/>
    <dgm:cxn modelId="{D00725D7-75D6-4FCC-AF9D-53C39F7D27BF}" type="presOf" srcId="{7DE662D5-9E8C-41ED-A798-5C1AB30DC5E4}" destId="{3AB2F7CE-29FE-4437-9D5F-057444251655}" srcOrd="0" destOrd="0" presId="urn:microsoft.com/office/officeart/2005/8/layout/default"/>
    <dgm:cxn modelId="{519D46E1-2F44-45AB-9621-66CF664EDA88}" srcId="{42E2738B-5FCC-4ACE-8C78-DBC0775B8361}" destId="{7DE662D5-9E8C-41ED-A798-5C1AB30DC5E4}" srcOrd="2" destOrd="0" parTransId="{50583627-4BB3-492D-ACF7-3AFE8F19E316}" sibTransId="{C7A7AAF7-3FD4-4AF2-A5D6-0F5D3ADAAA5E}"/>
    <dgm:cxn modelId="{B186BAE3-58EC-4AB2-9E3B-D0352FF496AF}" type="presOf" srcId="{CC3C6457-F76E-43B1-90B1-F150A4E97F1D}" destId="{DDE3CF6E-80AE-4D6E-9E7D-6E2B620390FD}" srcOrd="0" destOrd="0" presId="urn:microsoft.com/office/officeart/2005/8/layout/default"/>
    <dgm:cxn modelId="{6B213DF0-5B48-4D44-901E-A8B9218353B7}" type="presOf" srcId="{A936BAA2-0812-41B4-B373-F75AE858464C}" destId="{FC0F9D25-E954-4A1E-9282-2816BA84ED1F}" srcOrd="0" destOrd="0" presId="urn:microsoft.com/office/officeart/2005/8/layout/default"/>
    <dgm:cxn modelId="{F05C85FC-21B7-4F39-896F-55287A4A41EA}" srcId="{42E2738B-5FCC-4ACE-8C78-DBC0775B8361}" destId="{81A69A65-62E0-460B-826C-9DC4883F6891}" srcOrd="0" destOrd="0" parTransId="{DAC2196C-E56C-42D2-86F7-F7892C34F0E6}" sibTransId="{52EB8D0F-F399-4AAA-BC5B-F9DD7641BCCA}"/>
    <dgm:cxn modelId="{1653223A-1881-4377-A0E9-559EA4A88746}" type="presParOf" srcId="{D3A86AA9-0C45-480B-B84F-E058636AAEF4}" destId="{4C203635-E993-439B-9E96-F2A1A55DF220}" srcOrd="0" destOrd="0" presId="urn:microsoft.com/office/officeart/2005/8/layout/default"/>
    <dgm:cxn modelId="{CC304D53-E00B-46D8-8DE3-F02823CBA8BF}" type="presParOf" srcId="{D3A86AA9-0C45-480B-B84F-E058636AAEF4}" destId="{882072A3-038D-4D38-A91A-311EFC9864B4}" srcOrd="1" destOrd="0" presId="urn:microsoft.com/office/officeart/2005/8/layout/default"/>
    <dgm:cxn modelId="{F12CC55D-F42A-4007-AE56-3D698CD9497B}" type="presParOf" srcId="{D3A86AA9-0C45-480B-B84F-E058636AAEF4}" destId="{6FD708F1-C9AB-4217-9F19-FCDB84933798}" srcOrd="2" destOrd="0" presId="urn:microsoft.com/office/officeart/2005/8/layout/default"/>
    <dgm:cxn modelId="{FBB3DA92-CCFE-492F-9C87-6BA5B9D30B93}" type="presParOf" srcId="{D3A86AA9-0C45-480B-B84F-E058636AAEF4}" destId="{62067295-F760-4017-8C2C-0A046E482B20}" srcOrd="3" destOrd="0" presId="urn:microsoft.com/office/officeart/2005/8/layout/default"/>
    <dgm:cxn modelId="{C353AA22-A5A5-4BB7-8D22-E76CCB53518B}" type="presParOf" srcId="{D3A86AA9-0C45-480B-B84F-E058636AAEF4}" destId="{3AB2F7CE-29FE-4437-9D5F-057444251655}" srcOrd="4" destOrd="0" presId="urn:microsoft.com/office/officeart/2005/8/layout/default"/>
    <dgm:cxn modelId="{968ED4B6-54EE-482C-839A-2F5792B2A023}" type="presParOf" srcId="{D3A86AA9-0C45-480B-B84F-E058636AAEF4}" destId="{44E0647C-C846-421F-8BA4-9A2500D219DB}" srcOrd="5" destOrd="0" presId="urn:microsoft.com/office/officeart/2005/8/layout/default"/>
    <dgm:cxn modelId="{0348301C-FE63-415F-B5D0-06B5C74F4927}" type="presParOf" srcId="{D3A86AA9-0C45-480B-B84F-E058636AAEF4}" destId="{5ED28DB2-3348-4E22-9702-4119377A94B0}" srcOrd="6" destOrd="0" presId="urn:microsoft.com/office/officeart/2005/8/layout/default"/>
    <dgm:cxn modelId="{53AD7DC1-ED5B-455E-B569-ED52B61C660B}" type="presParOf" srcId="{D3A86AA9-0C45-480B-B84F-E058636AAEF4}" destId="{C4EEF6BE-B663-4174-8E0B-21A01860E3B1}" srcOrd="7" destOrd="0" presId="urn:microsoft.com/office/officeart/2005/8/layout/default"/>
    <dgm:cxn modelId="{4F2D19AA-53FE-4F01-972D-BAE015818D3E}" type="presParOf" srcId="{D3A86AA9-0C45-480B-B84F-E058636AAEF4}" destId="{FC0F9D25-E954-4A1E-9282-2816BA84ED1F}" srcOrd="8" destOrd="0" presId="urn:microsoft.com/office/officeart/2005/8/layout/default"/>
    <dgm:cxn modelId="{BB240F51-8F1A-447B-823A-6E77DF810473}" type="presParOf" srcId="{D3A86AA9-0C45-480B-B84F-E058636AAEF4}" destId="{0A28BB4C-0BD8-4C50-8475-8532BD26C1AF}" srcOrd="9" destOrd="0" presId="urn:microsoft.com/office/officeart/2005/8/layout/default"/>
    <dgm:cxn modelId="{DE98816D-C7A1-4D1B-AB1E-EEFB276A5265}" type="presParOf" srcId="{D3A86AA9-0C45-480B-B84F-E058636AAEF4}" destId="{DDE3CF6E-80AE-4D6E-9E7D-6E2B620390F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E2738B-5FCC-4ACE-8C78-DBC0775B836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1A69A65-62E0-460B-826C-9DC4883F6891}">
      <dgm:prSet/>
      <dgm:spPr/>
      <dgm:t>
        <a:bodyPr/>
        <a:lstStyle/>
        <a:p>
          <a:r>
            <a:rPr lang="fr-FR" b="0" i="0" baseline="0" dirty="0">
              <a:latin typeface="Comic Sans MS" panose="030F0702030302020204" pitchFamily="66" charset="0"/>
            </a:rPr>
            <a:t>Quand l’enfant sollicite-t-il le contact? Comportement de l’enfant face au stress?</a:t>
          </a:r>
          <a:endParaRPr lang="en-US" dirty="0">
            <a:latin typeface="Comic Sans MS" panose="030F0702030302020204" pitchFamily="66" charset="0"/>
          </a:endParaRPr>
        </a:p>
      </dgm:t>
    </dgm:pt>
    <dgm:pt modelId="{DAC2196C-E56C-42D2-86F7-F7892C34F0E6}" type="parTrans" cxnId="{F05C85FC-21B7-4F39-896F-55287A4A41EA}">
      <dgm:prSet/>
      <dgm:spPr/>
      <dgm:t>
        <a:bodyPr/>
        <a:lstStyle/>
        <a:p>
          <a:endParaRPr lang="en-US"/>
        </a:p>
      </dgm:t>
    </dgm:pt>
    <dgm:pt modelId="{52EB8D0F-F399-4AAA-BC5B-F9DD7641BCCA}" type="sibTrans" cxnId="{F05C85FC-21B7-4F39-896F-55287A4A41EA}">
      <dgm:prSet/>
      <dgm:spPr/>
      <dgm:t>
        <a:bodyPr/>
        <a:lstStyle/>
        <a:p>
          <a:endParaRPr lang="en-US"/>
        </a:p>
      </dgm:t>
    </dgm:pt>
    <dgm:pt modelId="{93E76BCF-8C8B-46A8-8663-8E6CB8CA4DC0}">
      <dgm:prSet/>
      <dgm:spPr/>
      <dgm:t>
        <a:bodyPr/>
        <a:lstStyle/>
        <a:p>
          <a:r>
            <a:rPr lang="fr-FR" b="0" i="0" baseline="0" dirty="0">
              <a:latin typeface="Comic Sans MS" panose="030F0702030302020204" pitchFamily="66" charset="0"/>
            </a:rPr>
            <a:t>Comment réagit l’ enfant face aux émotions négatives?</a:t>
          </a:r>
          <a:endParaRPr lang="en-US" dirty="0">
            <a:latin typeface="Comic Sans MS" panose="030F0702030302020204" pitchFamily="66" charset="0"/>
          </a:endParaRPr>
        </a:p>
      </dgm:t>
    </dgm:pt>
    <dgm:pt modelId="{22FB480D-262A-4BE6-8EB8-25B26EE3DFB0}" type="parTrans" cxnId="{5BF3E18F-14FD-4E35-B483-1782E8F00A0E}">
      <dgm:prSet/>
      <dgm:spPr/>
      <dgm:t>
        <a:bodyPr/>
        <a:lstStyle/>
        <a:p>
          <a:endParaRPr lang="en-US"/>
        </a:p>
      </dgm:t>
    </dgm:pt>
    <dgm:pt modelId="{95445C44-AC1E-4329-93FA-D63C9E555DB1}" type="sibTrans" cxnId="{5BF3E18F-14FD-4E35-B483-1782E8F00A0E}">
      <dgm:prSet/>
      <dgm:spPr/>
      <dgm:t>
        <a:bodyPr/>
        <a:lstStyle/>
        <a:p>
          <a:endParaRPr lang="en-US"/>
        </a:p>
      </dgm:t>
    </dgm:pt>
    <dgm:pt modelId="{7DE662D5-9E8C-41ED-A798-5C1AB30DC5E4}">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fr-FR" b="0" i="0" baseline="0">
              <a:latin typeface="Comic Sans MS" panose="030F0702030302020204" pitchFamily="66" charset="0"/>
            </a:rPr>
            <a:t>Comment l’enfant explore-t-il? </a:t>
          </a:r>
          <a:endParaRPr lang="en-US" dirty="0">
            <a:latin typeface="Comic Sans MS" panose="030F0702030302020204" pitchFamily="66" charset="0"/>
          </a:endParaRPr>
        </a:p>
      </dgm:t>
    </dgm:pt>
    <dgm:pt modelId="{50583627-4BB3-492D-ACF7-3AFE8F19E316}" type="parTrans" cxnId="{519D46E1-2F44-45AB-9621-66CF664EDA88}">
      <dgm:prSet/>
      <dgm:spPr/>
      <dgm:t>
        <a:bodyPr/>
        <a:lstStyle/>
        <a:p>
          <a:endParaRPr lang="en-US"/>
        </a:p>
      </dgm:t>
    </dgm:pt>
    <dgm:pt modelId="{C7A7AAF7-3FD4-4AF2-A5D6-0F5D3ADAAA5E}" type="sibTrans" cxnId="{519D46E1-2F44-45AB-9621-66CF664EDA88}">
      <dgm:prSet/>
      <dgm:spPr/>
      <dgm:t>
        <a:bodyPr/>
        <a:lstStyle/>
        <a:p>
          <a:endParaRPr lang="en-US"/>
        </a:p>
      </dgm:t>
    </dgm:pt>
    <dgm:pt modelId="{20B49780-30DD-4419-BB6F-77CAF9950708}">
      <dgm:prSet/>
      <dgm:spPr/>
      <dgm:t>
        <a:bodyPr/>
        <a:lstStyle/>
        <a:p>
          <a:r>
            <a:rPr lang="fr-FR" b="0" i="0" baseline="0" dirty="0">
              <a:latin typeface="Comic Sans MS" panose="030F0702030302020204" pitchFamily="66" charset="0"/>
            </a:rPr>
            <a:t>Comment réagit le parent?</a:t>
          </a:r>
          <a:endParaRPr lang="en-US" dirty="0">
            <a:latin typeface="Comic Sans MS" panose="030F0702030302020204" pitchFamily="66" charset="0"/>
          </a:endParaRPr>
        </a:p>
      </dgm:t>
    </dgm:pt>
    <dgm:pt modelId="{FDCFE385-4FA6-4AF3-93C3-6E56C849E154}" type="parTrans" cxnId="{E219031B-74FC-461D-BE5F-593F8259AC0A}">
      <dgm:prSet/>
      <dgm:spPr/>
      <dgm:t>
        <a:bodyPr/>
        <a:lstStyle/>
        <a:p>
          <a:endParaRPr lang="en-US"/>
        </a:p>
      </dgm:t>
    </dgm:pt>
    <dgm:pt modelId="{24C9867E-8EFB-4C63-B456-2BC633FE850D}" type="sibTrans" cxnId="{E219031B-74FC-461D-BE5F-593F8259AC0A}">
      <dgm:prSet/>
      <dgm:spPr/>
      <dgm:t>
        <a:bodyPr/>
        <a:lstStyle/>
        <a:p>
          <a:endParaRPr lang="en-US"/>
        </a:p>
      </dgm:t>
    </dgm:pt>
    <dgm:pt modelId="{A936BAA2-0812-41B4-B373-F75AE858464C}">
      <dgm:prSet/>
      <dgm:spPr/>
      <dgm:t>
        <a:bodyPr/>
        <a:lstStyle/>
        <a:p>
          <a:r>
            <a:rPr lang="en-US" dirty="0">
              <a:latin typeface="Comic Sans MS" panose="030F0702030302020204" pitchFamily="66" charset="0"/>
            </a:rPr>
            <a:t>Comment le parent </a:t>
          </a:r>
          <a:r>
            <a:rPr lang="en-US" dirty="0" err="1">
              <a:latin typeface="Comic Sans MS" panose="030F0702030302020204" pitchFamily="66" charset="0"/>
            </a:rPr>
            <a:t>accompagne</a:t>
          </a:r>
          <a:r>
            <a:rPr lang="en-US" dirty="0">
              <a:latin typeface="Comic Sans MS" panose="030F0702030302020204" pitchFamily="66" charset="0"/>
            </a:rPr>
            <a:t> les </a:t>
          </a:r>
          <a:r>
            <a:rPr lang="en-US" dirty="0" err="1">
              <a:latin typeface="Comic Sans MS" panose="030F0702030302020204" pitchFamily="66" charset="0"/>
            </a:rPr>
            <a:t>émotions</a:t>
          </a:r>
          <a:r>
            <a:rPr lang="en-US" dirty="0">
              <a:latin typeface="Comic Sans MS" panose="030F0702030302020204" pitchFamily="66" charset="0"/>
            </a:rPr>
            <a:t>?</a:t>
          </a:r>
        </a:p>
      </dgm:t>
    </dgm:pt>
    <dgm:pt modelId="{35D794F8-E58E-42C3-9327-0E0C87911A79}" type="parTrans" cxnId="{A1D78B86-2EAC-4738-8F62-9E76373667B1}">
      <dgm:prSet/>
      <dgm:spPr/>
      <dgm:t>
        <a:bodyPr/>
        <a:lstStyle/>
        <a:p>
          <a:endParaRPr lang="en-US"/>
        </a:p>
      </dgm:t>
    </dgm:pt>
    <dgm:pt modelId="{D5964E3D-C78E-4E89-856D-CBFBB5C6AC1E}" type="sibTrans" cxnId="{A1D78B86-2EAC-4738-8F62-9E76373667B1}">
      <dgm:prSet/>
      <dgm:spPr/>
      <dgm:t>
        <a:bodyPr/>
        <a:lstStyle/>
        <a:p>
          <a:endParaRPr lang="en-US"/>
        </a:p>
      </dgm:t>
    </dgm:pt>
    <dgm:pt modelId="{CC3C6457-F76E-43B1-90B1-F150A4E97F1D}">
      <dgm:prSet/>
      <dgm:spPr/>
      <dgm:t>
        <a:bodyPr/>
        <a:lstStyle/>
        <a:p>
          <a:r>
            <a:rPr lang="fr-FR" b="0" i="0" baseline="0" dirty="0">
              <a:latin typeface="Comic Sans MS" panose="030F0702030302020204" pitchFamily="66" charset="0"/>
            </a:rPr>
            <a:t>Comment le parent accompagne l’exploration?</a:t>
          </a:r>
          <a:endParaRPr lang="en-US" dirty="0">
            <a:latin typeface="Comic Sans MS" panose="030F0702030302020204" pitchFamily="66" charset="0"/>
          </a:endParaRPr>
        </a:p>
      </dgm:t>
    </dgm:pt>
    <dgm:pt modelId="{9A8243B0-D330-47B0-80D6-8EE9C55403BC}" type="parTrans" cxnId="{8ED66BA8-285C-40E4-9CDE-969089710692}">
      <dgm:prSet/>
      <dgm:spPr/>
      <dgm:t>
        <a:bodyPr/>
        <a:lstStyle/>
        <a:p>
          <a:endParaRPr lang="en-US"/>
        </a:p>
      </dgm:t>
    </dgm:pt>
    <dgm:pt modelId="{2A1D3029-16B1-4D4B-ADF6-644A476E7740}" type="sibTrans" cxnId="{8ED66BA8-285C-40E4-9CDE-969089710692}">
      <dgm:prSet/>
      <dgm:spPr/>
      <dgm:t>
        <a:bodyPr/>
        <a:lstStyle/>
        <a:p>
          <a:endParaRPr lang="en-US"/>
        </a:p>
      </dgm:t>
    </dgm:pt>
    <dgm:pt modelId="{D3A86AA9-0C45-480B-B84F-E058636AAEF4}" type="pres">
      <dgm:prSet presAssocID="{42E2738B-5FCC-4ACE-8C78-DBC0775B8361}" presName="diagram" presStyleCnt="0">
        <dgm:presLayoutVars>
          <dgm:dir/>
          <dgm:resizeHandles val="exact"/>
        </dgm:presLayoutVars>
      </dgm:prSet>
      <dgm:spPr/>
    </dgm:pt>
    <dgm:pt modelId="{4C203635-E993-439B-9E96-F2A1A55DF220}" type="pres">
      <dgm:prSet presAssocID="{81A69A65-62E0-460B-826C-9DC4883F6891}" presName="node" presStyleLbl="node1" presStyleIdx="0" presStyleCnt="6">
        <dgm:presLayoutVars>
          <dgm:bulletEnabled val="1"/>
        </dgm:presLayoutVars>
      </dgm:prSet>
      <dgm:spPr/>
    </dgm:pt>
    <dgm:pt modelId="{882072A3-038D-4D38-A91A-311EFC9864B4}" type="pres">
      <dgm:prSet presAssocID="{52EB8D0F-F399-4AAA-BC5B-F9DD7641BCCA}" presName="sibTrans" presStyleCnt="0"/>
      <dgm:spPr/>
    </dgm:pt>
    <dgm:pt modelId="{6FD708F1-C9AB-4217-9F19-FCDB84933798}" type="pres">
      <dgm:prSet presAssocID="{93E76BCF-8C8B-46A8-8663-8E6CB8CA4DC0}" presName="node" presStyleLbl="node1" presStyleIdx="1" presStyleCnt="6">
        <dgm:presLayoutVars>
          <dgm:bulletEnabled val="1"/>
        </dgm:presLayoutVars>
      </dgm:prSet>
      <dgm:spPr/>
    </dgm:pt>
    <dgm:pt modelId="{62067295-F760-4017-8C2C-0A046E482B20}" type="pres">
      <dgm:prSet presAssocID="{95445C44-AC1E-4329-93FA-D63C9E555DB1}" presName="sibTrans" presStyleCnt="0"/>
      <dgm:spPr/>
    </dgm:pt>
    <dgm:pt modelId="{3AB2F7CE-29FE-4437-9D5F-057444251655}" type="pres">
      <dgm:prSet presAssocID="{7DE662D5-9E8C-41ED-A798-5C1AB30DC5E4}" presName="node" presStyleLbl="node1" presStyleIdx="2" presStyleCnt="6">
        <dgm:presLayoutVars>
          <dgm:bulletEnabled val="1"/>
        </dgm:presLayoutVars>
      </dgm:prSet>
      <dgm:spPr/>
    </dgm:pt>
    <dgm:pt modelId="{44E0647C-C846-421F-8BA4-9A2500D219DB}" type="pres">
      <dgm:prSet presAssocID="{C7A7AAF7-3FD4-4AF2-A5D6-0F5D3ADAAA5E}" presName="sibTrans" presStyleCnt="0"/>
      <dgm:spPr/>
    </dgm:pt>
    <dgm:pt modelId="{5ED28DB2-3348-4E22-9702-4119377A94B0}" type="pres">
      <dgm:prSet presAssocID="{20B49780-30DD-4419-BB6F-77CAF9950708}" presName="node" presStyleLbl="node1" presStyleIdx="3" presStyleCnt="6">
        <dgm:presLayoutVars>
          <dgm:bulletEnabled val="1"/>
        </dgm:presLayoutVars>
      </dgm:prSet>
      <dgm:spPr/>
    </dgm:pt>
    <dgm:pt modelId="{C4EEF6BE-B663-4174-8E0B-21A01860E3B1}" type="pres">
      <dgm:prSet presAssocID="{24C9867E-8EFB-4C63-B456-2BC633FE850D}" presName="sibTrans" presStyleCnt="0"/>
      <dgm:spPr/>
    </dgm:pt>
    <dgm:pt modelId="{FC0F9D25-E954-4A1E-9282-2816BA84ED1F}" type="pres">
      <dgm:prSet presAssocID="{A936BAA2-0812-41B4-B373-F75AE858464C}" presName="node" presStyleLbl="node1" presStyleIdx="4" presStyleCnt="6">
        <dgm:presLayoutVars>
          <dgm:bulletEnabled val="1"/>
        </dgm:presLayoutVars>
      </dgm:prSet>
      <dgm:spPr/>
    </dgm:pt>
    <dgm:pt modelId="{0A28BB4C-0BD8-4C50-8475-8532BD26C1AF}" type="pres">
      <dgm:prSet presAssocID="{D5964E3D-C78E-4E89-856D-CBFBB5C6AC1E}" presName="sibTrans" presStyleCnt="0"/>
      <dgm:spPr/>
    </dgm:pt>
    <dgm:pt modelId="{DDE3CF6E-80AE-4D6E-9E7D-6E2B620390FD}" type="pres">
      <dgm:prSet presAssocID="{CC3C6457-F76E-43B1-90B1-F150A4E97F1D}" presName="node" presStyleLbl="node1" presStyleIdx="5" presStyleCnt="6">
        <dgm:presLayoutVars>
          <dgm:bulletEnabled val="1"/>
        </dgm:presLayoutVars>
      </dgm:prSet>
      <dgm:spPr/>
    </dgm:pt>
  </dgm:ptLst>
  <dgm:cxnLst>
    <dgm:cxn modelId="{E219031B-74FC-461D-BE5F-593F8259AC0A}" srcId="{42E2738B-5FCC-4ACE-8C78-DBC0775B8361}" destId="{20B49780-30DD-4419-BB6F-77CAF9950708}" srcOrd="3" destOrd="0" parTransId="{FDCFE385-4FA6-4AF3-93C3-6E56C849E154}" sibTransId="{24C9867E-8EFB-4C63-B456-2BC633FE850D}"/>
    <dgm:cxn modelId="{A679A543-9530-400E-A093-1A18AFB02B6A}" type="presOf" srcId="{42E2738B-5FCC-4ACE-8C78-DBC0775B8361}" destId="{D3A86AA9-0C45-480B-B84F-E058636AAEF4}" srcOrd="0" destOrd="0" presId="urn:microsoft.com/office/officeart/2005/8/layout/default"/>
    <dgm:cxn modelId="{FCAF5367-FB58-4402-9793-33A225395F31}" type="presOf" srcId="{81A69A65-62E0-460B-826C-9DC4883F6891}" destId="{4C203635-E993-439B-9E96-F2A1A55DF220}" srcOrd="0" destOrd="0" presId="urn:microsoft.com/office/officeart/2005/8/layout/default"/>
    <dgm:cxn modelId="{86BF6471-7906-4525-B2C4-F912EFDBB77A}" type="presOf" srcId="{20B49780-30DD-4419-BB6F-77CAF9950708}" destId="{5ED28DB2-3348-4E22-9702-4119377A94B0}" srcOrd="0" destOrd="0" presId="urn:microsoft.com/office/officeart/2005/8/layout/default"/>
    <dgm:cxn modelId="{A1D78B86-2EAC-4738-8F62-9E76373667B1}" srcId="{42E2738B-5FCC-4ACE-8C78-DBC0775B8361}" destId="{A936BAA2-0812-41B4-B373-F75AE858464C}" srcOrd="4" destOrd="0" parTransId="{35D794F8-E58E-42C3-9327-0E0C87911A79}" sibTransId="{D5964E3D-C78E-4E89-856D-CBFBB5C6AC1E}"/>
    <dgm:cxn modelId="{5BF3E18F-14FD-4E35-B483-1782E8F00A0E}" srcId="{42E2738B-5FCC-4ACE-8C78-DBC0775B8361}" destId="{93E76BCF-8C8B-46A8-8663-8E6CB8CA4DC0}" srcOrd="1" destOrd="0" parTransId="{22FB480D-262A-4BE6-8EB8-25B26EE3DFB0}" sibTransId="{95445C44-AC1E-4329-93FA-D63C9E555DB1}"/>
    <dgm:cxn modelId="{8ED66BA8-285C-40E4-9CDE-969089710692}" srcId="{42E2738B-5FCC-4ACE-8C78-DBC0775B8361}" destId="{CC3C6457-F76E-43B1-90B1-F150A4E97F1D}" srcOrd="5" destOrd="0" parTransId="{9A8243B0-D330-47B0-80D6-8EE9C55403BC}" sibTransId="{2A1D3029-16B1-4D4B-ADF6-644A476E7740}"/>
    <dgm:cxn modelId="{4C64CFB2-84E4-4947-A1A2-5A2ECCCEA809}" type="presOf" srcId="{93E76BCF-8C8B-46A8-8663-8E6CB8CA4DC0}" destId="{6FD708F1-C9AB-4217-9F19-FCDB84933798}" srcOrd="0" destOrd="0" presId="urn:microsoft.com/office/officeart/2005/8/layout/default"/>
    <dgm:cxn modelId="{D00725D7-75D6-4FCC-AF9D-53C39F7D27BF}" type="presOf" srcId="{7DE662D5-9E8C-41ED-A798-5C1AB30DC5E4}" destId="{3AB2F7CE-29FE-4437-9D5F-057444251655}" srcOrd="0" destOrd="0" presId="urn:microsoft.com/office/officeart/2005/8/layout/default"/>
    <dgm:cxn modelId="{519D46E1-2F44-45AB-9621-66CF664EDA88}" srcId="{42E2738B-5FCC-4ACE-8C78-DBC0775B8361}" destId="{7DE662D5-9E8C-41ED-A798-5C1AB30DC5E4}" srcOrd="2" destOrd="0" parTransId="{50583627-4BB3-492D-ACF7-3AFE8F19E316}" sibTransId="{C7A7AAF7-3FD4-4AF2-A5D6-0F5D3ADAAA5E}"/>
    <dgm:cxn modelId="{B186BAE3-58EC-4AB2-9E3B-D0352FF496AF}" type="presOf" srcId="{CC3C6457-F76E-43B1-90B1-F150A4E97F1D}" destId="{DDE3CF6E-80AE-4D6E-9E7D-6E2B620390FD}" srcOrd="0" destOrd="0" presId="urn:microsoft.com/office/officeart/2005/8/layout/default"/>
    <dgm:cxn modelId="{6B213DF0-5B48-4D44-901E-A8B9218353B7}" type="presOf" srcId="{A936BAA2-0812-41B4-B373-F75AE858464C}" destId="{FC0F9D25-E954-4A1E-9282-2816BA84ED1F}" srcOrd="0" destOrd="0" presId="urn:microsoft.com/office/officeart/2005/8/layout/default"/>
    <dgm:cxn modelId="{F05C85FC-21B7-4F39-896F-55287A4A41EA}" srcId="{42E2738B-5FCC-4ACE-8C78-DBC0775B8361}" destId="{81A69A65-62E0-460B-826C-9DC4883F6891}" srcOrd="0" destOrd="0" parTransId="{DAC2196C-E56C-42D2-86F7-F7892C34F0E6}" sibTransId="{52EB8D0F-F399-4AAA-BC5B-F9DD7641BCCA}"/>
    <dgm:cxn modelId="{1653223A-1881-4377-A0E9-559EA4A88746}" type="presParOf" srcId="{D3A86AA9-0C45-480B-B84F-E058636AAEF4}" destId="{4C203635-E993-439B-9E96-F2A1A55DF220}" srcOrd="0" destOrd="0" presId="urn:microsoft.com/office/officeart/2005/8/layout/default"/>
    <dgm:cxn modelId="{CC304D53-E00B-46D8-8DE3-F02823CBA8BF}" type="presParOf" srcId="{D3A86AA9-0C45-480B-B84F-E058636AAEF4}" destId="{882072A3-038D-4D38-A91A-311EFC9864B4}" srcOrd="1" destOrd="0" presId="urn:microsoft.com/office/officeart/2005/8/layout/default"/>
    <dgm:cxn modelId="{F12CC55D-F42A-4007-AE56-3D698CD9497B}" type="presParOf" srcId="{D3A86AA9-0C45-480B-B84F-E058636AAEF4}" destId="{6FD708F1-C9AB-4217-9F19-FCDB84933798}" srcOrd="2" destOrd="0" presId="urn:microsoft.com/office/officeart/2005/8/layout/default"/>
    <dgm:cxn modelId="{FBB3DA92-CCFE-492F-9C87-6BA5B9D30B93}" type="presParOf" srcId="{D3A86AA9-0C45-480B-B84F-E058636AAEF4}" destId="{62067295-F760-4017-8C2C-0A046E482B20}" srcOrd="3" destOrd="0" presId="urn:microsoft.com/office/officeart/2005/8/layout/default"/>
    <dgm:cxn modelId="{C353AA22-A5A5-4BB7-8D22-E76CCB53518B}" type="presParOf" srcId="{D3A86AA9-0C45-480B-B84F-E058636AAEF4}" destId="{3AB2F7CE-29FE-4437-9D5F-057444251655}" srcOrd="4" destOrd="0" presId="urn:microsoft.com/office/officeart/2005/8/layout/default"/>
    <dgm:cxn modelId="{968ED4B6-54EE-482C-839A-2F5792B2A023}" type="presParOf" srcId="{D3A86AA9-0C45-480B-B84F-E058636AAEF4}" destId="{44E0647C-C846-421F-8BA4-9A2500D219DB}" srcOrd="5" destOrd="0" presId="urn:microsoft.com/office/officeart/2005/8/layout/default"/>
    <dgm:cxn modelId="{0348301C-FE63-415F-B5D0-06B5C74F4927}" type="presParOf" srcId="{D3A86AA9-0C45-480B-B84F-E058636AAEF4}" destId="{5ED28DB2-3348-4E22-9702-4119377A94B0}" srcOrd="6" destOrd="0" presId="urn:microsoft.com/office/officeart/2005/8/layout/default"/>
    <dgm:cxn modelId="{53AD7DC1-ED5B-455E-B569-ED52B61C660B}" type="presParOf" srcId="{D3A86AA9-0C45-480B-B84F-E058636AAEF4}" destId="{C4EEF6BE-B663-4174-8E0B-21A01860E3B1}" srcOrd="7" destOrd="0" presId="urn:microsoft.com/office/officeart/2005/8/layout/default"/>
    <dgm:cxn modelId="{4F2D19AA-53FE-4F01-972D-BAE015818D3E}" type="presParOf" srcId="{D3A86AA9-0C45-480B-B84F-E058636AAEF4}" destId="{FC0F9D25-E954-4A1E-9282-2816BA84ED1F}" srcOrd="8" destOrd="0" presId="urn:microsoft.com/office/officeart/2005/8/layout/default"/>
    <dgm:cxn modelId="{BB240F51-8F1A-447B-823A-6E77DF810473}" type="presParOf" srcId="{D3A86AA9-0C45-480B-B84F-E058636AAEF4}" destId="{0A28BB4C-0BD8-4C50-8475-8532BD26C1AF}" srcOrd="9" destOrd="0" presId="urn:microsoft.com/office/officeart/2005/8/layout/default"/>
    <dgm:cxn modelId="{DE98816D-C7A1-4D1B-AB1E-EEFB276A5265}" type="presParOf" srcId="{D3A86AA9-0C45-480B-B84F-E058636AAEF4}" destId="{DDE3CF6E-80AE-4D6E-9E7D-6E2B620390F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985FF-3B5D-417D-B696-A7049B54EF13}">
      <dsp:nvSpPr>
        <dsp:cNvPr id="0" name=""/>
        <dsp:cNvSpPr/>
      </dsp:nvSpPr>
      <dsp:spPr>
        <a:xfrm>
          <a:off x="0" y="264371"/>
          <a:ext cx="11497994" cy="1537199"/>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2372" tIns="333248" rIns="892372" bIns="106680" numCol="1" spcCol="1270" anchor="t" anchorCtr="0">
          <a:noAutofit/>
        </a:bodyPr>
        <a:lstStyle/>
        <a:p>
          <a:pPr marL="114300" lvl="1" indent="-114300" algn="l" defTabSz="666750">
            <a:lnSpc>
              <a:spcPct val="90000"/>
            </a:lnSpc>
            <a:spcBef>
              <a:spcPct val="0"/>
            </a:spcBef>
            <a:spcAft>
              <a:spcPct val="15000"/>
            </a:spcAft>
            <a:buChar char="•"/>
          </a:pPr>
          <a:r>
            <a:rPr lang="fr-FR" sz="1500" b="0" i="0" kern="1200" baseline="0" dirty="0">
              <a:latin typeface="Comic Sans MS" panose="030F0702030302020204" pitchFamily="66" charset="0"/>
            </a:rPr>
            <a:t>Divers signaux : </a:t>
          </a:r>
          <a:r>
            <a:rPr lang="fr-FR" sz="1100" b="0" i="0" kern="1200" baseline="0" dirty="0">
              <a:latin typeface="Comic Sans MS" panose="030F0702030302020204" pitchFamily="66" charset="0"/>
            </a:rPr>
            <a:t>pleurer, tourner la tête, suivre des yeux… et arrêter de pleurer au son d’une voix ou en présence d’un visage connu</a:t>
          </a:r>
          <a:endParaRPr lang="en-US" sz="1100" kern="1200" dirty="0">
            <a:latin typeface="Comic Sans MS" panose="030F0702030302020204" pitchFamily="66" charset="0"/>
          </a:endParaRPr>
        </a:p>
        <a:p>
          <a:pPr marL="114300" lvl="1" indent="-114300" algn="l" defTabSz="666750">
            <a:lnSpc>
              <a:spcPct val="90000"/>
            </a:lnSpc>
            <a:spcBef>
              <a:spcPct val="0"/>
            </a:spcBef>
            <a:spcAft>
              <a:spcPct val="15000"/>
            </a:spcAft>
            <a:buChar char="•"/>
          </a:pPr>
          <a:r>
            <a:rPr lang="fr-FR" sz="1500" b="0" i="0" kern="1200" baseline="0" dirty="0">
              <a:latin typeface="Comic Sans MS" panose="030F0702030302020204" pitchFamily="66" charset="0"/>
            </a:rPr>
            <a:t>Réponses sociales = </a:t>
          </a:r>
          <a:r>
            <a:rPr lang="fr-FR" sz="1100" b="0" i="0" kern="1200" baseline="0" dirty="0">
              <a:latin typeface="Comic Sans MS" panose="030F0702030302020204" pitchFamily="66" charset="0"/>
            </a:rPr>
            <a:t>sourire-réponse</a:t>
          </a:r>
          <a:endParaRPr lang="en-US" sz="1100" kern="1200" dirty="0">
            <a:latin typeface="Comic Sans MS" panose="030F0702030302020204" pitchFamily="66" charset="0"/>
          </a:endParaRPr>
        </a:p>
        <a:p>
          <a:pPr marL="114300" lvl="1" indent="-114300" algn="l" defTabSz="666750">
            <a:lnSpc>
              <a:spcPct val="90000"/>
            </a:lnSpc>
            <a:spcBef>
              <a:spcPct val="0"/>
            </a:spcBef>
            <a:spcAft>
              <a:spcPct val="15000"/>
            </a:spcAft>
            <a:buChar char="•"/>
          </a:pPr>
          <a:r>
            <a:rPr lang="fr-FR" sz="1500" b="0" i="0" kern="1200" baseline="0" dirty="0">
              <a:latin typeface="Comic Sans MS" panose="030F0702030302020204" pitchFamily="66" charset="0"/>
            </a:rPr>
            <a:t>Pas de préférence marquée pour une figure d ’attachement / préférence pour les humains</a:t>
          </a:r>
          <a:endParaRPr lang="en-US" sz="1500" kern="1200" dirty="0">
            <a:latin typeface="Comic Sans MS" panose="030F0702030302020204" pitchFamily="66" charset="0"/>
          </a:endParaRPr>
        </a:p>
        <a:p>
          <a:pPr marL="114300" lvl="1" indent="-114300" algn="l" defTabSz="666750">
            <a:lnSpc>
              <a:spcPct val="90000"/>
            </a:lnSpc>
            <a:spcBef>
              <a:spcPct val="0"/>
            </a:spcBef>
            <a:spcAft>
              <a:spcPct val="15000"/>
            </a:spcAft>
            <a:buChar char="•"/>
          </a:pPr>
          <a:r>
            <a:rPr lang="fr-FR" sz="1500" b="0" i="0" kern="1200" baseline="0" dirty="0">
              <a:latin typeface="Comic Sans MS" panose="030F0702030302020204" pitchFamily="66" charset="0"/>
            </a:rPr>
            <a:t>Des interactions répétées favorisant la régulation et les apprentissages </a:t>
          </a:r>
          <a:endParaRPr lang="en-US" sz="1500" kern="1200" dirty="0">
            <a:latin typeface="Comic Sans MS" panose="030F0702030302020204" pitchFamily="66" charset="0"/>
          </a:endParaRPr>
        </a:p>
      </dsp:txBody>
      <dsp:txXfrm>
        <a:off x="0" y="264371"/>
        <a:ext cx="11497994" cy="1537199"/>
      </dsp:txXfrm>
    </dsp:sp>
    <dsp:sp modelId="{A8E45E5A-F76A-4E6C-AB1D-45242293B5C9}">
      <dsp:nvSpPr>
        <dsp:cNvPr id="0" name=""/>
        <dsp:cNvSpPr/>
      </dsp:nvSpPr>
      <dsp:spPr>
        <a:xfrm>
          <a:off x="574899" y="28211"/>
          <a:ext cx="8048595" cy="47232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218" tIns="0" rIns="304218" bIns="0" numCol="1" spcCol="1270" anchor="ctr" anchorCtr="0">
          <a:noAutofit/>
        </a:bodyPr>
        <a:lstStyle/>
        <a:p>
          <a:pPr marL="0" lvl="0" indent="0" algn="l" defTabSz="711200">
            <a:lnSpc>
              <a:spcPct val="90000"/>
            </a:lnSpc>
            <a:spcBef>
              <a:spcPct val="0"/>
            </a:spcBef>
            <a:spcAft>
              <a:spcPct val="35000"/>
            </a:spcAft>
            <a:buNone/>
          </a:pPr>
          <a:r>
            <a:rPr lang="fr-FR" sz="1600" b="0" i="0" kern="1200" baseline="0" dirty="0">
              <a:latin typeface="Comic Sans MS" panose="030F0702030302020204" pitchFamily="66" charset="0"/>
            </a:rPr>
            <a:t>Phase I : 0 à 2-3 mois = orientation et signaux</a:t>
          </a:r>
          <a:endParaRPr lang="en-US" sz="1600" kern="1200" dirty="0">
            <a:latin typeface="Comic Sans MS" panose="030F0702030302020204" pitchFamily="66" charset="0"/>
          </a:endParaRPr>
        </a:p>
      </dsp:txBody>
      <dsp:txXfrm>
        <a:off x="597956" y="51268"/>
        <a:ext cx="8002481" cy="426206"/>
      </dsp:txXfrm>
    </dsp:sp>
    <dsp:sp modelId="{6C3F40E4-0D7A-45E7-A80E-456F6747855B}">
      <dsp:nvSpPr>
        <dsp:cNvPr id="0" name=""/>
        <dsp:cNvSpPr/>
      </dsp:nvSpPr>
      <dsp:spPr>
        <a:xfrm>
          <a:off x="0" y="2124131"/>
          <a:ext cx="11497994" cy="1008000"/>
        </a:xfrm>
        <a:prstGeom prst="rect">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2372" tIns="333248" rIns="892372" bIns="113792" numCol="1" spcCol="1270" anchor="t" anchorCtr="0">
          <a:noAutofit/>
        </a:bodyPr>
        <a:lstStyle/>
        <a:p>
          <a:pPr marL="171450" lvl="1" indent="-171450" algn="l" defTabSz="711200">
            <a:lnSpc>
              <a:spcPct val="90000"/>
            </a:lnSpc>
            <a:spcBef>
              <a:spcPct val="0"/>
            </a:spcBef>
            <a:spcAft>
              <a:spcPct val="15000"/>
            </a:spcAft>
            <a:buChar char="•"/>
          </a:pPr>
          <a:r>
            <a:rPr lang="fr-FR" sz="1600" b="0" i="0" kern="1200" baseline="0" dirty="0">
              <a:latin typeface="Comic Sans MS" panose="030F0702030302020204" pitchFamily="66" charset="0"/>
            </a:rPr>
            <a:t>Augmentation de la discrimination des </a:t>
          </a:r>
          <a:r>
            <a:rPr lang="fr-FR" sz="1600" b="0" i="0" kern="1200" baseline="0" dirty="0" err="1">
              <a:latin typeface="Comic Sans MS" panose="030F0702030302020204" pitchFamily="66" charset="0"/>
            </a:rPr>
            <a:t>caregivers</a:t>
          </a:r>
          <a:r>
            <a:rPr lang="fr-FR" sz="1600" b="0" i="0" kern="1200" baseline="0" dirty="0">
              <a:latin typeface="Comic Sans MS" panose="030F0702030302020204" pitchFamily="66" charset="0"/>
            </a:rPr>
            <a:t> les plus présents</a:t>
          </a:r>
          <a:endParaRPr lang="en-US" sz="1600" kern="1200" dirty="0">
            <a:latin typeface="Comic Sans MS" panose="030F0702030302020204" pitchFamily="66" charset="0"/>
          </a:endParaRPr>
        </a:p>
        <a:p>
          <a:pPr marL="171450" lvl="1" indent="-171450" algn="l" defTabSz="711200">
            <a:lnSpc>
              <a:spcPct val="90000"/>
            </a:lnSpc>
            <a:spcBef>
              <a:spcPct val="0"/>
            </a:spcBef>
            <a:spcAft>
              <a:spcPct val="15000"/>
            </a:spcAft>
            <a:buChar char="•"/>
          </a:pPr>
          <a:r>
            <a:rPr lang="fr-FR" sz="1600" b="0" i="0" kern="1200" baseline="0" dirty="0">
              <a:latin typeface="Comic Sans MS" panose="030F0702030302020204" pitchFamily="66" charset="0"/>
            </a:rPr>
            <a:t>Des préférences nettes et des ébauches de comportements d’attachement</a:t>
          </a:r>
          <a:endParaRPr lang="en-US" sz="1600" kern="1200" dirty="0">
            <a:latin typeface="Comic Sans MS" panose="030F0702030302020204" pitchFamily="66" charset="0"/>
          </a:endParaRPr>
        </a:p>
      </dsp:txBody>
      <dsp:txXfrm>
        <a:off x="0" y="2124131"/>
        <a:ext cx="11497994" cy="1008000"/>
      </dsp:txXfrm>
    </dsp:sp>
    <dsp:sp modelId="{7662B916-0CB7-48F9-9CFE-BAE9F3A39A49}">
      <dsp:nvSpPr>
        <dsp:cNvPr id="0" name=""/>
        <dsp:cNvSpPr/>
      </dsp:nvSpPr>
      <dsp:spPr>
        <a:xfrm>
          <a:off x="574899" y="1887971"/>
          <a:ext cx="8048595" cy="472320"/>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218" tIns="0" rIns="304218" bIns="0" numCol="1" spcCol="1270" anchor="ctr" anchorCtr="0">
          <a:noAutofit/>
        </a:bodyPr>
        <a:lstStyle/>
        <a:p>
          <a:pPr marL="0" lvl="0" indent="0" algn="l" defTabSz="711200">
            <a:lnSpc>
              <a:spcPct val="90000"/>
            </a:lnSpc>
            <a:spcBef>
              <a:spcPct val="0"/>
            </a:spcBef>
            <a:spcAft>
              <a:spcPct val="35000"/>
            </a:spcAft>
            <a:buNone/>
          </a:pPr>
          <a:r>
            <a:rPr lang="fr-FR" sz="1600" b="0" i="0" kern="1200" baseline="0" dirty="0">
              <a:latin typeface="Comic Sans MS" panose="030F0702030302020204" pitchFamily="66" charset="0"/>
            </a:rPr>
            <a:t>Phase II : 2-3 mois à 7- 9 mois = discrimination</a:t>
          </a:r>
          <a:endParaRPr lang="en-US" sz="1600" kern="1200" dirty="0">
            <a:latin typeface="Comic Sans MS" panose="030F0702030302020204" pitchFamily="66" charset="0"/>
          </a:endParaRPr>
        </a:p>
      </dsp:txBody>
      <dsp:txXfrm>
        <a:off x="597956" y="1911028"/>
        <a:ext cx="8002481" cy="426206"/>
      </dsp:txXfrm>
    </dsp:sp>
    <dsp:sp modelId="{3F668626-515D-4F6F-A387-565C0E6E86DA}">
      <dsp:nvSpPr>
        <dsp:cNvPr id="0" name=""/>
        <dsp:cNvSpPr/>
      </dsp:nvSpPr>
      <dsp:spPr>
        <a:xfrm>
          <a:off x="0" y="3454691"/>
          <a:ext cx="11497994" cy="2101970"/>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2372" tIns="333248" rIns="892372" bIns="113792" numCol="1" spcCol="1270" anchor="t" anchorCtr="0">
          <a:noAutofit/>
        </a:bodyPr>
        <a:lstStyle/>
        <a:p>
          <a:pPr marL="171450" lvl="1" indent="-171450" algn="l" defTabSz="711200">
            <a:lnSpc>
              <a:spcPct val="90000"/>
            </a:lnSpc>
            <a:spcBef>
              <a:spcPct val="0"/>
            </a:spcBef>
            <a:spcAft>
              <a:spcPct val="15000"/>
            </a:spcAft>
            <a:buChar char="•"/>
          </a:pPr>
          <a:r>
            <a:rPr lang="fr-FR" sz="1600" b="0" i="0" kern="1200" baseline="0" dirty="0">
              <a:latin typeface="Comic Sans MS" panose="030F0702030302020204" pitchFamily="66" charset="0"/>
            </a:rPr>
            <a:t>Développement psychomoteur permettant l’exploration de l’environnement et de l’entourage</a:t>
          </a:r>
          <a:endParaRPr lang="en-US" sz="1600" kern="1200" dirty="0">
            <a:latin typeface="Comic Sans MS" panose="030F0702030302020204" pitchFamily="66" charset="0"/>
          </a:endParaRPr>
        </a:p>
        <a:p>
          <a:pPr marL="171450" lvl="1" indent="-171450" algn="l" defTabSz="711200">
            <a:lnSpc>
              <a:spcPct val="90000"/>
            </a:lnSpc>
            <a:spcBef>
              <a:spcPct val="0"/>
            </a:spcBef>
            <a:spcAft>
              <a:spcPct val="15000"/>
            </a:spcAft>
            <a:buChar char="•"/>
          </a:pPr>
          <a:r>
            <a:rPr lang="fr-FR" sz="1600" b="0" i="0" kern="1200" baseline="0" dirty="0">
              <a:latin typeface="Comic Sans MS" panose="030F0702030302020204" pitchFamily="66" charset="0"/>
            </a:rPr>
            <a:t>Validation des répétitions</a:t>
          </a:r>
          <a:endParaRPr lang="en-US" sz="1600" kern="1200" dirty="0">
            <a:latin typeface="Comic Sans MS" panose="030F0702030302020204" pitchFamily="66" charset="0"/>
          </a:endParaRPr>
        </a:p>
        <a:p>
          <a:pPr marL="171450" lvl="1" indent="-171450" algn="l" defTabSz="711200">
            <a:lnSpc>
              <a:spcPct val="90000"/>
            </a:lnSpc>
            <a:spcBef>
              <a:spcPct val="0"/>
            </a:spcBef>
            <a:spcAft>
              <a:spcPct val="15000"/>
            </a:spcAft>
            <a:buChar char="•"/>
          </a:pPr>
          <a:r>
            <a:rPr lang="fr-FR" sz="1600" b="1" i="0" kern="1200" baseline="0" dirty="0">
              <a:latin typeface="Comic Sans MS" panose="030F0702030302020204" pitchFamily="66" charset="0"/>
            </a:rPr>
            <a:t>Base de sécurité </a:t>
          </a:r>
          <a:r>
            <a:rPr lang="fr-FR" sz="1600" b="0" i="0" kern="1200" baseline="0" dirty="0">
              <a:latin typeface="Comic Sans MS" panose="030F0702030302020204" pitchFamily="66" charset="0"/>
            </a:rPr>
            <a:t>: utiliser la FA comme une base pour explorer</a:t>
          </a:r>
          <a:endParaRPr lang="en-US" sz="1600" kern="1200" dirty="0">
            <a:latin typeface="Comic Sans MS" panose="030F0702030302020204" pitchFamily="66" charset="0"/>
          </a:endParaRPr>
        </a:p>
        <a:p>
          <a:pPr marL="171450" lvl="1" indent="-171450" algn="l" defTabSz="711200">
            <a:lnSpc>
              <a:spcPct val="90000"/>
            </a:lnSpc>
            <a:spcBef>
              <a:spcPct val="0"/>
            </a:spcBef>
            <a:spcAft>
              <a:spcPct val="15000"/>
            </a:spcAft>
            <a:buChar char="•"/>
          </a:pPr>
          <a:r>
            <a:rPr lang="fr-FR" sz="1600" b="1" i="0" kern="1200" baseline="0" dirty="0">
              <a:latin typeface="Comic Sans MS" panose="030F0702030302020204" pitchFamily="66" charset="0"/>
            </a:rPr>
            <a:t>Havre de sécurité </a:t>
          </a:r>
          <a:r>
            <a:rPr lang="fr-FR" sz="1600" b="0" i="0" kern="1200" baseline="0" dirty="0">
              <a:latin typeface="Comic Sans MS" panose="030F0702030302020204" pitchFamily="66" charset="0"/>
            </a:rPr>
            <a:t>: se tourner vers la FA pour chercher confort et soutien</a:t>
          </a:r>
          <a:endParaRPr lang="en-US" sz="1600" kern="1200" dirty="0">
            <a:latin typeface="Comic Sans MS" panose="030F0702030302020204" pitchFamily="66" charset="0"/>
          </a:endParaRPr>
        </a:p>
        <a:p>
          <a:pPr marL="171450" lvl="1" indent="-171450" algn="l" defTabSz="711200">
            <a:lnSpc>
              <a:spcPct val="90000"/>
            </a:lnSpc>
            <a:spcBef>
              <a:spcPct val="0"/>
            </a:spcBef>
            <a:spcAft>
              <a:spcPct val="15000"/>
            </a:spcAft>
            <a:buChar char="•"/>
          </a:pPr>
          <a:r>
            <a:rPr lang="en-US" sz="1600" kern="1200" dirty="0">
              <a:latin typeface="Comic Sans MS" panose="030F0702030302020204" pitchFamily="66" charset="0"/>
            </a:rPr>
            <a:t>Balance </a:t>
          </a:r>
          <a:r>
            <a:rPr lang="en-US" sz="1600" kern="1200" dirty="0" err="1">
              <a:latin typeface="Comic Sans MS" panose="030F0702030302020204" pitchFamily="66" charset="0"/>
            </a:rPr>
            <a:t>dynamique</a:t>
          </a:r>
          <a:r>
            <a:rPr lang="en-US" sz="1600" kern="1200" dirty="0">
              <a:latin typeface="Comic Sans MS" panose="030F0702030302020204" pitchFamily="66" charset="0"/>
            </a:rPr>
            <a:t> entre </a:t>
          </a:r>
          <a:r>
            <a:rPr lang="en-US" sz="1600" kern="1200" dirty="0" err="1">
              <a:latin typeface="Comic Sans MS" panose="030F0702030302020204" pitchFamily="66" charset="0"/>
            </a:rPr>
            <a:t>attachement</a:t>
          </a:r>
          <a:r>
            <a:rPr lang="en-US" sz="1600" kern="1200" dirty="0">
              <a:latin typeface="Comic Sans MS" panose="030F0702030302020204" pitchFamily="66" charset="0"/>
            </a:rPr>
            <a:t> et exploration</a:t>
          </a:r>
        </a:p>
      </dsp:txBody>
      <dsp:txXfrm>
        <a:off x="0" y="3454691"/>
        <a:ext cx="11497994" cy="2101970"/>
      </dsp:txXfrm>
    </dsp:sp>
    <dsp:sp modelId="{5072EB18-0253-431F-97DC-30B914D78915}">
      <dsp:nvSpPr>
        <dsp:cNvPr id="0" name=""/>
        <dsp:cNvSpPr/>
      </dsp:nvSpPr>
      <dsp:spPr>
        <a:xfrm>
          <a:off x="574899" y="3218531"/>
          <a:ext cx="8048595" cy="47232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218" tIns="0" rIns="304218" bIns="0" numCol="1" spcCol="1270" anchor="ctr" anchorCtr="0">
          <a:noAutofit/>
        </a:bodyPr>
        <a:lstStyle/>
        <a:p>
          <a:pPr marL="0" lvl="0" indent="0" algn="l" defTabSz="711200">
            <a:lnSpc>
              <a:spcPct val="90000"/>
            </a:lnSpc>
            <a:spcBef>
              <a:spcPct val="0"/>
            </a:spcBef>
            <a:spcAft>
              <a:spcPct val="35000"/>
            </a:spcAft>
            <a:buNone/>
          </a:pPr>
          <a:r>
            <a:rPr lang="fr-FR" sz="1600" b="0" i="0" kern="1200" baseline="0" dirty="0">
              <a:latin typeface="Comic Sans MS" panose="030F0702030302020204" pitchFamily="66" charset="0"/>
            </a:rPr>
            <a:t>Phase III : de 7-9 mois à 3 ans lien d’attachement constitué</a:t>
          </a:r>
          <a:endParaRPr lang="en-US" sz="1600" kern="1200" dirty="0">
            <a:latin typeface="Comic Sans MS" panose="030F0702030302020204" pitchFamily="66" charset="0"/>
          </a:endParaRPr>
        </a:p>
      </dsp:txBody>
      <dsp:txXfrm>
        <a:off x="597956" y="3241588"/>
        <a:ext cx="8002481"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03635-E993-439B-9E96-F2A1A55DF220}">
      <dsp:nvSpPr>
        <dsp:cNvPr id="0" name=""/>
        <dsp:cNvSpPr/>
      </dsp:nvSpPr>
      <dsp:spPr>
        <a:xfrm>
          <a:off x="204896" y="1813"/>
          <a:ext cx="3286886" cy="197213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0" i="0" kern="1200" baseline="0" dirty="0">
              <a:latin typeface="Comic Sans MS" panose="030F0702030302020204" pitchFamily="66" charset="0"/>
            </a:rPr>
            <a:t>Quand l’enfant sollicite-t-il le contact? Comportement de l’enfant face au stress?</a:t>
          </a:r>
          <a:endParaRPr lang="en-US" sz="2200" kern="1200" dirty="0">
            <a:latin typeface="Comic Sans MS" panose="030F0702030302020204" pitchFamily="66" charset="0"/>
          </a:endParaRPr>
        </a:p>
      </dsp:txBody>
      <dsp:txXfrm>
        <a:off x="204896" y="1813"/>
        <a:ext cx="3286886" cy="1972131"/>
      </dsp:txXfrm>
    </dsp:sp>
    <dsp:sp modelId="{6FD708F1-C9AB-4217-9F19-FCDB84933798}">
      <dsp:nvSpPr>
        <dsp:cNvPr id="0" name=""/>
        <dsp:cNvSpPr/>
      </dsp:nvSpPr>
      <dsp:spPr>
        <a:xfrm>
          <a:off x="3820471" y="1813"/>
          <a:ext cx="3286886" cy="1972131"/>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0" i="0" kern="1200" baseline="0" dirty="0">
              <a:latin typeface="Comic Sans MS" panose="030F0702030302020204" pitchFamily="66" charset="0"/>
            </a:rPr>
            <a:t>Comment réagit l’ enfant face aux émotions?</a:t>
          </a:r>
          <a:endParaRPr lang="en-US" sz="2200" kern="1200" dirty="0">
            <a:latin typeface="Comic Sans MS" panose="030F0702030302020204" pitchFamily="66" charset="0"/>
          </a:endParaRPr>
        </a:p>
      </dsp:txBody>
      <dsp:txXfrm>
        <a:off x="3820471" y="1813"/>
        <a:ext cx="3286886" cy="1972131"/>
      </dsp:txXfrm>
    </dsp:sp>
    <dsp:sp modelId="{3AB2F7CE-29FE-4437-9D5F-057444251655}">
      <dsp:nvSpPr>
        <dsp:cNvPr id="0" name=""/>
        <dsp:cNvSpPr/>
      </dsp:nvSpPr>
      <dsp:spPr>
        <a:xfrm>
          <a:off x="7436046" y="1813"/>
          <a:ext cx="3286886" cy="1972131"/>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FR" sz="2200" b="0" i="0" kern="1200" baseline="0">
              <a:latin typeface="Comic Sans MS" panose="030F0702030302020204" pitchFamily="66" charset="0"/>
            </a:rPr>
            <a:t>Comment l’enfant explore-t-il? </a:t>
          </a:r>
          <a:endParaRPr lang="en-US" sz="2200" kern="1200" dirty="0">
            <a:latin typeface="Comic Sans MS" panose="030F0702030302020204" pitchFamily="66" charset="0"/>
          </a:endParaRPr>
        </a:p>
      </dsp:txBody>
      <dsp:txXfrm>
        <a:off x="7436046" y="1813"/>
        <a:ext cx="3286886" cy="1972131"/>
      </dsp:txXfrm>
    </dsp:sp>
    <dsp:sp modelId="{5ED28DB2-3348-4E22-9702-4119377A94B0}">
      <dsp:nvSpPr>
        <dsp:cNvPr id="0" name=""/>
        <dsp:cNvSpPr/>
      </dsp:nvSpPr>
      <dsp:spPr>
        <a:xfrm>
          <a:off x="204896" y="2302633"/>
          <a:ext cx="3286886" cy="1972131"/>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0" i="0" kern="1200" baseline="0" dirty="0">
              <a:latin typeface="Comic Sans MS" panose="030F0702030302020204" pitchFamily="66" charset="0"/>
            </a:rPr>
            <a:t>Comment réagit le parent?</a:t>
          </a:r>
          <a:endParaRPr lang="en-US" sz="2200" kern="1200" dirty="0">
            <a:latin typeface="Comic Sans MS" panose="030F0702030302020204" pitchFamily="66" charset="0"/>
          </a:endParaRPr>
        </a:p>
      </dsp:txBody>
      <dsp:txXfrm>
        <a:off x="204896" y="2302633"/>
        <a:ext cx="3286886" cy="1972131"/>
      </dsp:txXfrm>
    </dsp:sp>
    <dsp:sp modelId="{FC0F9D25-E954-4A1E-9282-2816BA84ED1F}">
      <dsp:nvSpPr>
        <dsp:cNvPr id="0" name=""/>
        <dsp:cNvSpPr/>
      </dsp:nvSpPr>
      <dsp:spPr>
        <a:xfrm>
          <a:off x="3820471" y="2302633"/>
          <a:ext cx="3286886" cy="1972131"/>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omic Sans MS" panose="030F0702030302020204" pitchFamily="66" charset="0"/>
            </a:rPr>
            <a:t>Comment le parent </a:t>
          </a:r>
          <a:r>
            <a:rPr lang="en-US" sz="2200" kern="1200" dirty="0" err="1">
              <a:latin typeface="Comic Sans MS" panose="030F0702030302020204" pitchFamily="66" charset="0"/>
            </a:rPr>
            <a:t>accompagne</a:t>
          </a:r>
          <a:r>
            <a:rPr lang="en-US" sz="2200" kern="1200" dirty="0">
              <a:latin typeface="Comic Sans MS" panose="030F0702030302020204" pitchFamily="66" charset="0"/>
            </a:rPr>
            <a:t> les </a:t>
          </a:r>
          <a:r>
            <a:rPr lang="en-US" sz="2200" kern="1200" dirty="0" err="1">
              <a:latin typeface="Comic Sans MS" panose="030F0702030302020204" pitchFamily="66" charset="0"/>
            </a:rPr>
            <a:t>émotions</a:t>
          </a:r>
          <a:r>
            <a:rPr lang="en-US" sz="2200" kern="1200" dirty="0">
              <a:latin typeface="Comic Sans MS" panose="030F0702030302020204" pitchFamily="66" charset="0"/>
            </a:rPr>
            <a:t>?</a:t>
          </a:r>
        </a:p>
      </dsp:txBody>
      <dsp:txXfrm>
        <a:off x="3820471" y="2302633"/>
        <a:ext cx="3286886" cy="1972131"/>
      </dsp:txXfrm>
    </dsp:sp>
    <dsp:sp modelId="{DDE3CF6E-80AE-4D6E-9E7D-6E2B620390FD}">
      <dsp:nvSpPr>
        <dsp:cNvPr id="0" name=""/>
        <dsp:cNvSpPr/>
      </dsp:nvSpPr>
      <dsp:spPr>
        <a:xfrm>
          <a:off x="7436046" y="2302633"/>
          <a:ext cx="3286886" cy="1972131"/>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0" i="0" kern="1200" baseline="0" dirty="0">
              <a:latin typeface="Comic Sans MS" panose="030F0702030302020204" pitchFamily="66" charset="0"/>
            </a:rPr>
            <a:t>Comment le parent accompagne l’exploration?</a:t>
          </a:r>
          <a:endParaRPr lang="en-US" sz="2200" kern="1200" dirty="0">
            <a:latin typeface="Comic Sans MS" panose="030F0702030302020204" pitchFamily="66" charset="0"/>
          </a:endParaRPr>
        </a:p>
      </dsp:txBody>
      <dsp:txXfrm>
        <a:off x="7436046" y="2302633"/>
        <a:ext cx="3286886" cy="19721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03635-E993-439B-9E96-F2A1A55DF220}">
      <dsp:nvSpPr>
        <dsp:cNvPr id="0" name=""/>
        <dsp:cNvSpPr/>
      </dsp:nvSpPr>
      <dsp:spPr>
        <a:xfrm>
          <a:off x="204896" y="1813"/>
          <a:ext cx="3286886" cy="197213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0" i="0" kern="1200" baseline="0" dirty="0">
              <a:latin typeface="Comic Sans MS" panose="030F0702030302020204" pitchFamily="66" charset="0"/>
            </a:rPr>
            <a:t>Quand l’enfant sollicite-t-il le contact? Comportement de l’enfant face au stress?</a:t>
          </a:r>
          <a:endParaRPr lang="en-US" sz="2200" kern="1200" dirty="0">
            <a:latin typeface="Comic Sans MS" panose="030F0702030302020204" pitchFamily="66" charset="0"/>
          </a:endParaRPr>
        </a:p>
      </dsp:txBody>
      <dsp:txXfrm>
        <a:off x="204896" y="1813"/>
        <a:ext cx="3286886" cy="1972131"/>
      </dsp:txXfrm>
    </dsp:sp>
    <dsp:sp modelId="{6FD708F1-C9AB-4217-9F19-FCDB84933798}">
      <dsp:nvSpPr>
        <dsp:cNvPr id="0" name=""/>
        <dsp:cNvSpPr/>
      </dsp:nvSpPr>
      <dsp:spPr>
        <a:xfrm>
          <a:off x="3820471" y="1813"/>
          <a:ext cx="3286886" cy="1972131"/>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0" i="0" kern="1200" baseline="0" dirty="0">
              <a:latin typeface="Comic Sans MS" panose="030F0702030302020204" pitchFamily="66" charset="0"/>
            </a:rPr>
            <a:t>Comment réagit l’ enfant face aux émotions négatives?</a:t>
          </a:r>
          <a:endParaRPr lang="en-US" sz="2200" kern="1200" dirty="0">
            <a:latin typeface="Comic Sans MS" panose="030F0702030302020204" pitchFamily="66" charset="0"/>
          </a:endParaRPr>
        </a:p>
      </dsp:txBody>
      <dsp:txXfrm>
        <a:off x="3820471" y="1813"/>
        <a:ext cx="3286886" cy="1972131"/>
      </dsp:txXfrm>
    </dsp:sp>
    <dsp:sp modelId="{3AB2F7CE-29FE-4437-9D5F-057444251655}">
      <dsp:nvSpPr>
        <dsp:cNvPr id="0" name=""/>
        <dsp:cNvSpPr/>
      </dsp:nvSpPr>
      <dsp:spPr>
        <a:xfrm>
          <a:off x="7436046" y="1813"/>
          <a:ext cx="3286886" cy="1972131"/>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FR" sz="2200" b="0" i="0" kern="1200" baseline="0">
              <a:latin typeface="Comic Sans MS" panose="030F0702030302020204" pitchFamily="66" charset="0"/>
            </a:rPr>
            <a:t>Comment l’enfant explore-t-il? </a:t>
          </a:r>
          <a:endParaRPr lang="en-US" sz="2200" kern="1200" dirty="0">
            <a:latin typeface="Comic Sans MS" panose="030F0702030302020204" pitchFamily="66" charset="0"/>
          </a:endParaRPr>
        </a:p>
      </dsp:txBody>
      <dsp:txXfrm>
        <a:off x="7436046" y="1813"/>
        <a:ext cx="3286886" cy="1972131"/>
      </dsp:txXfrm>
    </dsp:sp>
    <dsp:sp modelId="{5ED28DB2-3348-4E22-9702-4119377A94B0}">
      <dsp:nvSpPr>
        <dsp:cNvPr id="0" name=""/>
        <dsp:cNvSpPr/>
      </dsp:nvSpPr>
      <dsp:spPr>
        <a:xfrm>
          <a:off x="204896" y="2302633"/>
          <a:ext cx="3286886" cy="1972131"/>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0" i="0" kern="1200" baseline="0" dirty="0">
              <a:latin typeface="Comic Sans MS" panose="030F0702030302020204" pitchFamily="66" charset="0"/>
            </a:rPr>
            <a:t>Comment réagit le parent?</a:t>
          </a:r>
          <a:endParaRPr lang="en-US" sz="2200" kern="1200" dirty="0">
            <a:latin typeface="Comic Sans MS" panose="030F0702030302020204" pitchFamily="66" charset="0"/>
          </a:endParaRPr>
        </a:p>
      </dsp:txBody>
      <dsp:txXfrm>
        <a:off x="204896" y="2302633"/>
        <a:ext cx="3286886" cy="1972131"/>
      </dsp:txXfrm>
    </dsp:sp>
    <dsp:sp modelId="{FC0F9D25-E954-4A1E-9282-2816BA84ED1F}">
      <dsp:nvSpPr>
        <dsp:cNvPr id="0" name=""/>
        <dsp:cNvSpPr/>
      </dsp:nvSpPr>
      <dsp:spPr>
        <a:xfrm>
          <a:off x="3820471" y="2302633"/>
          <a:ext cx="3286886" cy="1972131"/>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Comic Sans MS" panose="030F0702030302020204" pitchFamily="66" charset="0"/>
            </a:rPr>
            <a:t>Comment le parent </a:t>
          </a:r>
          <a:r>
            <a:rPr lang="en-US" sz="2200" kern="1200" dirty="0" err="1">
              <a:latin typeface="Comic Sans MS" panose="030F0702030302020204" pitchFamily="66" charset="0"/>
            </a:rPr>
            <a:t>accompagne</a:t>
          </a:r>
          <a:r>
            <a:rPr lang="en-US" sz="2200" kern="1200" dirty="0">
              <a:latin typeface="Comic Sans MS" panose="030F0702030302020204" pitchFamily="66" charset="0"/>
            </a:rPr>
            <a:t> les </a:t>
          </a:r>
          <a:r>
            <a:rPr lang="en-US" sz="2200" kern="1200" dirty="0" err="1">
              <a:latin typeface="Comic Sans MS" panose="030F0702030302020204" pitchFamily="66" charset="0"/>
            </a:rPr>
            <a:t>émotions</a:t>
          </a:r>
          <a:r>
            <a:rPr lang="en-US" sz="2200" kern="1200" dirty="0">
              <a:latin typeface="Comic Sans MS" panose="030F0702030302020204" pitchFamily="66" charset="0"/>
            </a:rPr>
            <a:t>?</a:t>
          </a:r>
        </a:p>
      </dsp:txBody>
      <dsp:txXfrm>
        <a:off x="3820471" y="2302633"/>
        <a:ext cx="3286886" cy="1972131"/>
      </dsp:txXfrm>
    </dsp:sp>
    <dsp:sp modelId="{DDE3CF6E-80AE-4D6E-9E7D-6E2B620390FD}">
      <dsp:nvSpPr>
        <dsp:cNvPr id="0" name=""/>
        <dsp:cNvSpPr/>
      </dsp:nvSpPr>
      <dsp:spPr>
        <a:xfrm>
          <a:off x="7436046" y="2302633"/>
          <a:ext cx="3286886" cy="1972131"/>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0" i="0" kern="1200" baseline="0" dirty="0">
              <a:latin typeface="Comic Sans MS" panose="030F0702030302020204" pitchFamily="66" charset="0"/>
            </a:rPr>
            <a:t>Comment le parent accompagne l’exploration?</a:t>
          </a:r>
          <a:endParaRPr lang="en-US" sz="2200" kern="1200" dirty="0">
            <a:latin typeface="Comic Sans MS" panose="030F0702030302020204" pitchFamily="66" charset="0"/>
          </a:endParaRPr>
        </a:p>
      </dsp:txBody>
      <dsp:txXfrm>
        <a:off x="7436046" y="2302633"/>
        <a:ext cx="3286886" cy="197213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44D768-81FB-0C3D-69C6-AC62249C5B2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9BAE00A-FC3E-9852-36D1-75D5F4C518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5E1F7C0-AF1F-3814-8837-0C59B8B4EC02}"/>
              </a:ext>
            </a:extLst>
          </p:cNvPr>
          <p:cNvSpPr>
            <a:spLocks noGrp="1"/>
          </p:cNvSpPr>
          <p:nvPr>
            <p:ph type="dt" sz="half" idx="10"/>
          </p:nvPr>
        </p:nvSpPr>
        <p:spPr/>
        <p:txBody>
          <a:bodyPr/>
          <a:lstStyle/>
          <a:p>
            <a:fld id="{4776F604-B6E7-4DF6-A78E-0E8A7EAFFDF5}" type="datetimeFigureOut">
              <a:rPr lang="fr-FR" smtClean="0"/>
              <a:t>06/10/2023</a:t>
            </a:fld>
            <a:endParaRPr lang="fr-FR"/>
          </a:p>
        </p:txBody>
      </p:sp>
      <p:sp>
        <p:nvSpPr>
          <p:cNvPr id="5" name="Espace réservé du pied de page 4">
            <a:extLst>
              <a:ext uri="{FF2B5EF4-FFF2-40B4-BE49-F238E27FC236}">
                <a16:creationId xmlns:a16="http://schemas.microsoft.com/office/drawing/2014/main" id="{BBB659A3-BBA5-5705-666A-5041D88893D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3A952B-9B20-7DD1-4C2A-26E8A9B78A42}"/>
              </a:ext>
            </a:extLst>
          </p:cNvPr>
          <p:cNvSpPr>
            <a:spLocks noGrp="1"/>
          </p:cNvSpPr>
          <p:nvPr>
            <p:ph type="sldNum" sz="quarter" idx="12"/>
          </p:nvPr>
        </p:nvSpPr>
        <p:spPr/>
        <p:txBody>
          <a:bodyPr/>
          <a:lstStyle/>
          <a:p>
            <a:fld id="{6EC1C6D2-74BA-4FA8-BAE4-C1262B961F82}" type="slidenum">
              <a:rPr lang="fr-FR" smtClean="0"/>
              <a:t>‹N°›</a:t>
            </a:fld>
            <a:endParaRPr lang="fr-FR"/>
          </a:p>
        </p:txBody>
      </p:sp>
    </p:spTree>
    <p:extLst>
      <p:ext uri="{BB962C8B-B14F-4D97-AF65-F5344CB8AC3E}">
        <p14:creationId xmlns:p14="http://schemas.microsoft.com/office/powerpoint/2010/main" val="936086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7C827E-2FDE-061A-3723-711A667C3EF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D4BCA5F-50C3-0D14-32A5-634A394CAB9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CDC141-CA3C-6A37-07BE-0D1716E83C09}"/>
              </a:ext>
            </a:extLst>
          </p:cNvPr>
          <p:cNvSpPr>
            <a:spLocks noGrp="1"/>
          </p:cNvSpPr>
          <p:nvPr>
            <p:ph type="dt" sz="half" idx="10"/>
          </p:nvPr>
        </p:nvSpPr>
        <p:spPr/>
        <p:txBody>
          <a:bodyPr/>
          <a:lstStyle/>
          <a:p>
            <a:fld id="{4776F604-B6E7-4DF6-A78E-0E8A7EAFFDF5}" type="datetimeFigureOut">
              <a:rPr lang="fr-FR" smtClean="0"/>
              <a:t>06/10/2023</a:t>
            </a:fld>
            <a:endParaRPr lang="fr-FR"/>
          </a:p>
        </p:txBody>
      </p:sp>
      <p:sp>
        <p:nvSpPr>
          <p:cNvPr id="5" name="Espace réservé du pied de page 4">
            <a:extLst>
              <a:ext uri="{FF2B5EF4-FFF2-40B4-BE49-F238E27FC236}">
                <a16:creationId xmlns:a16="http://schemas.microsoft.com/office/drawing/2014/main" id="{6F03407E-065F-7E84-56AF-8CA02718B85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3F0401-7EDE-7EF9-0D4D-3154882A5D89}"/>
              </a:ext>
            </a:extLst>
          </p:cNvPr>
          <p:cNvSpPr>
            <a:spLocks noGrp="1"/>
          </p:cNvSpPr>
          <p:nvPr>
            <p:ph type="sldNum" sz="quarter" idx="12"/>
          </p:nvPr>
        </p:nvSpPr>
        <p:spPr/>
        <p:txBody>
          <a:bodyPr/>
          <a:lstStyle/>
          <a:p>
            <a:fld id="{6EC1C6D2-74BA-4FA8-BAE4-C1262B961F82}" type="slidenum">
              <a:rPr lang="fr-FR" smtClean="0"/>
              <a:t>‹N°›</a:t>
            </a:fld>
            <a:endParaRPr lang="fr-FR"/>
          </a:p>
        </p:txBody>
      </p:sp>
    </p:spTree>
    <p:extLst>
      <p:ext uri="{BB962C8B-B14F-4D97-AF65-F5344CB8AC3E}">
        <p14:creationId xmlns:p14="http://schemas.microsoft.com/office/powerpoint/2010/main" val="3398505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4F07F21-EE0F-73AA-49F8-8B11251252E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F813EE1-99F3-D843-BCA5-655960EC95F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274E788-1734-9100-1CE5-C9A81CB5C19D}"/>
              </a:ext>
            </a:extLst>
          </p:cNvPr>
          <p:cNvSpPr>
            <a:spLocks noGrp="1"/>
          </p:cNvSpPr>
          <p:nvPr>
            <p:ph type="dt" sz="half" idx="10"/>
          </p:nvPr>
        </p:nvSpPr>
        <p:spPr/>
        <p:txBody>
          <a:bodyPr/>
          <a:lstStyle/>
          <a:p>
            <a:fld id="{4776F604-B6E7-4DF6-A78E-0E8A7EAFFDF5}" type="datetimeFigureOut">
              <a:rPr lang="fr-FR" smtClean="0"/>
              <a:t>06/10/2023</a:t>
            </a:fld>
            <a:endParaRPr lang="fr-FR"/>
          </a:p>
        </p:txBody>
      </p:sp>
      <p:sp>
        <p:nvSpPr>
          <p:cNvPr id="5" name="Espace réservé du pied de page 4">
            <a:extLst>
              <a:ext uri="{FF2B5EF4-FFF2-40B4-BE49-F238E27FC236}">
                <a16:creationId xmlns:a16="http://schemas.microsoft.com/office/drawing/2014/main" id="{193176F7-2100-9ECF-A80A-5D2AC5DE5FD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333B44-D732-9054-9DEB-2BE826AB55E3}"/>
              </a:ext>
            </a:extLst>
          </p:cNvPr>
          <p:cNvSpPr>
            <a:spLocks noGrp="1"/>
          </p:cNvSpPr>
          <p:nvPr>
            <p:ph type="sldNum" sz="quarter" idx="12"/>
          </p:nvPr>
        </p:nvSpPr>
        <p:spPr/>
        <p:txBody>
          <a:bodyPr/>
          <a:lstStyle/>
          <a:p>
            <a:fld id="{6EC1C6D2-74BA-4FA8-BAE4-C1262B961F82}" type="slidenum">
              <a:rPr lang="fr-FR" smtClean="0"/>
              <a:t>‹N°›</a:t>
            </a:fld>
            <a:endParaRPr lang="fr-FR"/>
          </a:p>
        </p:txBody>
      </p:sp>
    </p:spTree>
    <p:extLst>
      <p:ext uri="{BB962C8B-B14F-4D97-AF65-F5344CB8AC3E}">
        <p14:creationId xmlns:p14="http://schemas.microsoft.com/office/powerpoint/2010/main" val="3291167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61555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9238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2130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77334" y="597733"/>
            <a:ext cx="10837333" cy="410433"/>
          </a:xfrm>
        </p:spPr>
        <p:txBody>
          <a:bodyPr lIns="0" tIns="0" rIns="0" bIns="0"/>
          <a:lstStyle>
            <a:lvl1pPr>
              <a:defRPr sz="2667" b="1" i="0">
                <a:solidFill>
                  <a:srgbClr val="282020"/>
                </a:solidFill>
                <a:latin typeface="Tahoma"/>
                <a:cs typeface="Tahoma"/>
              </a:defRPr>
            </a:lvl1pPr>
          </a:lstStyle>
          <a:p>
            <a:endParaRPr/>
          </a:p>
        </p:txBody>
      </p:sp>
      <p:sp>
        <p:nvSpPr>
          <p:cNvPr id="3" name="Holder 3"/>
          <p:cNvSpPr>
            <a:spLocks noGrp="1"/>
          </p:cNvSpPr>
          <p:nvPr>
            <p:ph type="body" idx="1"/>
          </p:nvPr>
        </p:nvSpPr>
        <p:spPr>
          <a:xfrm>
            <a:off x="538497" y="1573595"/>
            <a:ext cx="11115007" cy="194990"/>
          </a:xfrm>
        </p:spPr>
        <p:txBody>
          <a:bodyPr lIns="0" tIns="0" rIns="0" bIns="0"/>
          <a:lstStyle>
            <a:lvl1pPr>
              <a:defRPr sz="1267" b="0" i="0">
                <a:solidFill>
                  <a:srgbClr val="282020"/>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662183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77334" y="597733"/>
            <a:ext cx="10837333" cy="410433"/>
          </a:xfrm>
        </p:spPr>
        <p:txBody>
          <a:bodyPr lIns="0" tIns="0" rIns="0" bIns="0"/>
          <a:lstStyle>
            <a:lvl1pPr>
              <a:defRPr sz="2667" b="1" i="0">
                <a:solidFill>
                  <a:srgbClr val="282020"/>
                </a:solidFill>
                <a:latin typeface="Tahoma"/>
                <a:cs typeface="Tahoma"/>
              </a:defRPr>
            </a:lvl1pPr>
          </a:lstStyle>
          <a:p>
            <a:endParaRPr/>
          </a:p>
        </p:txBody>
      </p:sp>
      <p:sp>
        <p:nvSpPr>
          <p:cNvPr id="3" name="Holder 3"/>
          <p:cNvSpPr>
            <a:spLocks noGrp="1"/>
          </p:cNvSpPr>
          <p:nvPr>
            <p:ph sz="half" idx="2"/>
          </p:nvPr>
        </p:nvSpPr>
        <p:spPr>
          <a:xfrm>
            <a:off x="609600" y="1577340"/>
            <a:ext cx="5303520" cy="29238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9238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598802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77334" y="597733"/>
            <a:ext cx="10837333" cy="410433"/>
          </a:xfrm>
        </p:spPr>
        <p:txBody>
          <a:bodyPr lIns="0" tIns="0" rIns="0" bIns="0"/>
          <a:lstStyle>
            <a:lvl1pPr>
              <a:defRPr sz="2667" b="1" i="0">
                <a:solidFill>
                  <a:srgbClr val="282020"/>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577249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566883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15F207-E140-30BE-DAB5-B6EFB23A58E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AA84763-6812-4784-76CA-76377EFB60B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406BB65-1B1F-04EB-7F7C-E0C2B5FAD7B8}"/>
              </a:ext>
            </a:extLst>
          </p:cNvPr>
          <p:cNvSpPr>
            <a:spLocks noGrp="1"/>
          </p:cNvSpPr>
          <p:nvPr>
            <p:ph type="dt" sz="half" idx="10"/>
          </p:nvPr>
        </p:nvSpPr>
        <p:spPr/>
        <p:txBody>
          <a:bodyPr/>
          <a:lstStyle/>
          <a:p>
            <a:fld id="{4776F604-B6E7-4DF6-A78E-0E8A7EAFFDF5}" type="datetimeFigureOut">
              <a:rPr lang="fr-FR" smtClean="0"/>
              <a:t>06/10/2023</a:t>
            </a:fld>
            <a:endParaRPr lang="fr-FR"/>
          </a:p>
        </p:txBody>
      </p:sp>
      <p:sp>
        <p:nvSpPr>
          <p:cNvPr id="5" name="Espace réservé du pied de page 4">
            <a:extLst>
              <a:ext uri="{FF2B5EF4-FFF2-40B4-BE49-F238E27FC236}">
                <a16:creationId xmlns:a16="http://schemas.microsoft.com/office/drawing/2014/main" id="{863182AD-825A-5D1B-503B-7A2EB655E4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9F504EB-7BFB-9D26-BB41-A99EF4383B68}"/>
              </a:ext>
            </a:extLst>
          </p:cNvPr>
          <p:cNvSpPr>
            <a:spLocks noGrp="1"/>
          </p:cNvSpPr>
          <p:nvPr>
            <p:ph type="sldNum" sz="quarter" idx="12"/>
          </p:nvPr>
        </p:nvSpPr>
        <p:spPr/>
        <p:txBody>
          <a:bodyPr/>
          <a:lstStyle/>
          <a:p>
            <a:fld id="{6EC1C6D2-74BA-4FA8-BAE4-C1262B961F82}" type="slidenum">
              <a:rPr lang="fr-FR" smtClean="0"/>
              <a:t>‹N°›</a:t>
            </a:fld>
            <a:endParaRPr lang="fr-FR"/>
          </a:p>
        </p:txBody>
      </p:sp>
    </p:spTree>
    <p:extLst>
      <p:ext uri="{BB962C8B-B14F-4D97-AF65-F5344CB8AC3E}">
        <p14:creationId xmlns:p14="http://schemas.microsoft.com/office/powerpoint/2010/main" val="1081788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71904B-A8C7-ED35-5373-DC7B86F39E2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1A22D7E-F57E-E1A6-F5E2-CA5AC8BA41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7265959-A51D-8915-3C8E-FE697B3778CF}"/>
              </a:ext>
            </a:extLst>
          </p:cNvPr>
          <p:cNvSpPr>
            <a:spLocks noGrp="1"/>
          </p:cNvSpPr>
          <p:nvPr>
            <p:ph type="dt" sz="half" idx="10"/>
          </p:nvPr>
        </p:nvSpPr>
        <p:spPr/>
        <p:txBody>
          <a:bodyPr/>
          <a:lstStyle/>
          <a:p>
            <a:fld id="{4776F604-B6E7-4DF6-A78E-0E8A7EAFFDF5}" type="datetimeFigureOut">
              <a:rPr lang="fr-FR" smtClean="0"/>
              <a:t>06/10/2023</a:t>
            </a:fld>
            <a:endParaRPr lang="fr-FR"/>
          </a:p>
        </p:txBody>
      </p:sp>
      <p:sp>
        <p:nvSpPr>
          <p:cNvPr id="5" name="Espace réservé du pied de page 4">
            <a:extLst>
              <a:ext uri="{FF2B5EF4-FFF2-40B4-BE49-F238E27FC236}">
                <a16:creationId xmlns:a16="http://schemas.microsoft.com/office/drawing/2014/main" id="{12575C3D-0FD8-ED04-6DC2-2E4EC06D51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10587E2-B67F-617A-58D9-F4D86715F5FD}"/>
              </a:ext>
            </a:extLst>
          </p:cNvPr>
          <p:cNvSpPr>
            <a:spLocks noGrp="1"/>
          </p:cNvSpPr>
          <p:nvPr>
            <p:ph type="sldNum" sz="quarter" idx="12"/>
          </p:nvPr>
        </p:nvSpPr>
        <p:spPr/>
        <p:txBody>
          <a:bodyPr/>
          <a:lstStyle/>
          <a:p>
            <a:fld id="{6EC1C6D2-74BA-4FA8-BAE4-C1262B961F82}" type="slidenum">
              <a:rPr lang="fr-FR" smtClean="0"/>
              <a:t>‹N°›</a:t>
            </a:fld>
            <a:endParaRPr lang="fr-FR"/>
          </a:p>
        </p:txBody>
      </p:sp>
    </p:spTree>
    <p:extLst>
      <p:ext uri="{BB962C8B-B14F-4D97-AF65-F5344CB8AC3E}">
        <p14:creationId xmlns:p14="http://schemas.microsoft.com/office/powerpoint/2010/main" val="3849302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D66480-66CA-23E1-6273-2ECD860EB66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44B6356-3143-06D6-A842-9900DA9E402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526B8FB-66FF-5924-708B-462D7C9FCFE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F8051AA-4BB8-41D6-4458-13DC70928CD5}"/>
              </a:ext>
            </a:extLst>
          </p:cNvPr>
          <p:cNvSpPr>
            <a:spLocks noGrp="1"/>
          </p:cNvSpPr>
          <p:nvPr>
            <p:ph type="dt" sz="half" idx="10"/>
          </p:nvPr>
        </p:nvSpPr>
        <p:spPr/>
        <p:txBody>
          <a:bodyPr/>
          <a:lstStyle/>
          <a:p>
            <a:fld id="{4776F604-B6E7-4DF6-A78E-0E8A7EAFFDF5}" type="datetimeFigureOut">
              <a:rPr lang="fr-FR" smtClean="0"/>
              <a:t>06/10/2023</a:t>
            </a:fld>
            <a:endParaRPr lang="fr-FR"/>
          </a:p>
        </p:txBody>
      </p:sp>
      <p:sp>
        <p:nvSpPr>
          <p:cNvPr id="6" name="Espace réservé du pied de page 5">
            <a:extLst>
              <a:ext uri="{FF2B5EF4-FFF2-40B4-BE49-F238E27FC236}">
                <a16:creationId xmlns:a16="http://schemas.microsoft.com/office/drawing/2014/main" id="{716141A2-43D4-9213-204D-164D8FA386E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E32BFBF-A78E-6DBB-A9D7-A26F2E7ABCFF}"/>
              </a:ext>
            </a:extLst>
          </p:cNvPr>
          <p:cNvSpPr>
            <a:spLocks noGrp="1"/>
          </p:cNvSpPr>
          <p:nvPr>
            <p:ph type="sldNum" sz="quarter" idx="12"/>
          </p:nvPr>
        </p:nvSpPr>
        <p:spPr/>
        <p:txBody>
          <a:bodyPr/>
          <a:lstStyle/>
          <a:p>
            <a:fld id="{6EC1C6D2-74BA-4FA8-BAE4-C1262B961F82}" type="slidenum">
              <a:rPr lang="fr-FR" smtClean="0"/>
              <a:t>‹N°›</a:t>
            </a:fld>
            <a:endParaRPr lang="fr-FR"/>
          </a:p>
        </p:txBody>
      </p:sp>
    </p:spTree>
    <p:extLst>
      <p:ext uri="{BB962C8B-B14F-4D97-AF65-F5344CB8AC3E}">
        <p14:creationId xmlns:p14="http://schemas.microsoft.com/office/powerpoint/2010/main" val="2018971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ADB301-7BC5-3F5C-8E54-8D241BA7D7B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AC0B171-87C7-E05F-041F-5691DE9C17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05FD7B4-9E94-6F25-D3D5-512F739FB3F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E6FAA7D-48FC-B186-C420-F5B561C5C1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FB7AB99-D244-0284-AA23-50764BC380A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D484018-DE0C-C767-7A33-9A272DDBDA0D}"/>
              </a:ext>
            </a:extLst>
          </p:cNvPr>
          <p:cNvSpPr>
            <a:spLocks noGrp="1"/>
          </p:cNvSpPr>
          <p:nvPr>
            <p:ph type="dt" sz="half" idx="10"/>
          </p:nvPr>
        </p:nvSpPr>
        <p:spPr/>
        <p:txBody>
          <a:bodyPr/>
          <a:lstStyle/>
          <a:p>
            <a:fld id="{4776F604-B6E7-4DF6-A78E-0E8A7EAFFDF5}" type="datetimeFigureOut">
              <a:rPr lang="fr-FR" smtClean="0"/>
              <a:t>06/10/2023</a:t>
            </a:fld>
            <a:endParaRPr lang="fr-FR"/>
          </a:p>
        </p:txBody>
      </p:sp>
      <p:sp>
        <p:nvSpPr>
          <p:cNvPr id="8" name="Espace réservé du pied de page 7">
            <a:extLst>
              <a:ext uri="{FF2B5EF4-FFF2-40B4-BE49-F238E27FC236}">
                <a16:creationId xmlns:a16="http://schemas.microsoft.com/office/drawing/2014/main" id="{387BFE78-9920-2260-C85D-D608314592D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8B368B1-D973-5CEF-C67E-AF427FDD2DD1}"/>
              </a:ext>
            </a:extLst>
          </p:cNvPr>
          <p:cNvSpPr>
            <a:spLocks noGrp="1"/>
          </p:cNvSpPr>
          <p:nvPr>
            <p:ph type="sldNum" sz="quarter" idx="12"/>
          </p:nvPr>
        </p:nvSpPr>
        <p:spPr/>
        <p:txBody>
          <a:bodyPr/>
          <a:lstStyle/>
          <a:p>
            <a:fld id="{6EC1C6D2-74BA-4FA8-BAE4-C1262B961F82}" type="slidenum">
              <a:rPr lang="fr-FR" smtClean="0"/>
              <a:t>‹N°›</a:t>
            </a:fld>
            <a:endParaRPr lang="fr-FR"/>
          </a:p>
        </p:txBody>
      </p:sp>
    </p:spTree>
    <p:extLst>
      <p:ext uri="{BB962C8B-B14F-4D97-AF65-F5344CB8AC3E}">
        <p14:creationId xmlns:p14="http://schemas.microsoft.com/office/powerpoint/2010/main" val="1315727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528A4D-57AA-8F90-760D-E190239CDB4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8DB069D-4F66-1F86-2DD5-4C777C8F07ED}"/>
              </a:ext>
            </a:extLst>
          </p:cNvPr>
          <p:cNvSpPr>
            <a:spLocks noGrp="1"/>
          </p:cNvSpPr>
          <p:nvPr>
            <p:ph type="dt" sz="half" idx="10"/>
          </p:nvPr>
        </p:nvSpPr>
        <p:spPr/>
        <p:txBody>
          <a:bodyPr/>
          <a:lstStyle/>
          <a:p>
            <a:fld id="{4776F604-B6E7-4DF6-A78E-0E8A7EAFFDF5}" type="datetimeFigureOut">
              <a:rPr lang="fr-FR" smtClean="0"/>
              <a:t>06/10/2023</a:t>
            </a:fld>
            <a:endParaRPr lang="fr-FR"/>
          </a:p>
        </p:txBody>
      </p:sp>
      <p:sp>
        <p:nvSpPr>
          <p:cNvPr id="4" name="Espace réservé du pied de page 3">
            <a:extLst>
              <a:ext uri="{FF2B5EF4-FFF2-40B4-BE49-F238E27FC236}">
                <a16:creationId xmlns:a16="http://schemas.microsoft.com/office/drawing/2014/main" id="{1F8CE864-0102-A0C8-AF82-D530AEB1C21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A5B9A92-1402-580B-8B5F-2F8B0CBDDDA3}"/>
              </a:ext>
            </a:extLst>
          </p:cNvPr>
          <p:cNvSpPr>
            <a:spLocks noGrp="1"/>
          </p:cNvSpPr>
          <p:nvPr>
            <p:ph type="sldNum" sz="quarter" idx="12"/>
          </p:nvPr>
        </p:nvSpPr>
        <p:spPr/>
        <p:txBody>
          <a:bodyPr/>
          <a:lstStyle/>
          <a:p>
            <a:fld id="{6EC1C6D2-74BA-4FA8-BAE4-C1262B961F82}" type="slidenum">
              <a:rPr lang="fr-FR" smtClean="0"/>
              <a:t>‹N°›</a:t>
            </a:fld>
            <a:endParaRPr lang="fr-FR"/>
          </a:p>
        </p:txBody>
      </p:sp>
    </p:spTree>
    <p:extLst>
      <p:ext uri="{BB962C8B-B14F-4D97-AF65-F5344CB8AC3E}">
        <p14:creationId xmlns:p14="http://schemas.microsoft.com/office/powerpoint/2010/main" val="2077158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D54FBE4-F53A-1458-B68E-A6B84B9B4CC9}"/>
              </a:ext>
            </a:extLst>
          </p:cNvPr>
          <p:cNvSpPr>
            <a:spLocks noGrp="1"/>
          </p:cNvSpPr>
          <p:nvPr>
            <p:ph type="dt" sz="half" idx="10"/>
          </p:nvPr>
        </p:nvSpPr>
        <p:spPr/>
        <p:txBody>
          <a:bodyPr/>
          <a:lstStyle/>
          <a:p>
            <a:fld id="{4776F604-B6E7-4DF6-A78E-0E8A7EAFFDF5}" type="datetimeFigureOut">
              <a:rPr lang="fr-FR" smtClean="0"/>
              <a:t>06/10/2023</a:t>
            </a:fld>
            <a:endParaRPr lang="fr-FR"/>
          </a:p>
        </p:txBody>
      </p:sp>
      <p:sp>
        <p:nvSpPr>
          <p:cNvPr id="3" name="Espace réservé du pied de page 2">
            <a:extLst>
              <a:ext uri="{FF2B5EF4-FFF2-40B4-BE49-F238E27FC236}">
                <a16:creationId xmlns:a16="http://schemas.microsoft.com/office/drawing/2014/main" id="{F4CCC21D-7D19-3192-28CF-E26CBC90146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DF962E7-AA1E-AB4E-5392-9B556A92AD5E}"/>
              </a:ext>
            </a:extLst>
          </p:cNvPr>
          <p:cNvSpPr>
            <a:spLocks noGrp="1"/>
          </p:cNvSpPr>
          <p:nvPr>
            <p:ph type="sldNum" sz="quarter" idx="12"/>
          </p:nvPr>
        </p:nvSpPr>
        <p:spPr/>
        <p:txBody>
          <a:bodyPr/>
          <a:lstStyle/>
          <a:p>
            <a:fld id="{6EC1C6D2-74BA-4FA8-BAE4-C1262B961F82}" type="slidenum">
              <a:rPr lang="fr-FR" smtClean="0"/>
              <a:t>‹N°›</a:t>
            </a:fld>
            <a:endParaRPr lang="fr-FR"/>
          </a:p>
        </p:txBody>
      </p:sp>
    </p:spTree>
    <p:extLst>
      <p:ext uri="{BB962C8B-B14F-4D97-AF65-F5344CB8AC3E}">
        <p14:creationId xmlns:p14="http://schemas.microsoft.com/office/powerpoint/2010/main" val="2998497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2792A7-AC51-5151-F1AF-CA27982D4DF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9384D6A-6A53-0B5F-BCB1-AC67210ABB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24BE75D-8FF9-A5F9-02D5-40977789A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1DC70C5-646F-ADE3-649C-88539F65F650}"/>
              </a:ext>
            </a:extLst>
          </p:cNvPr>
          <p:cNvSpPr>
            <a:spLocks noGrp="1"/>
          </p:cNvSpPr>
          <p:nvPr>
            <p:ph type="dt" sz="half" idx="10"/>
          </p:nvPr>
        </p:nvSpPr>
        <p:spPr/>
        <p:txBody>
          <a:bodyPr/>
          <a:lstStyle/>
          <a:p>
            <a:fld id="{4776F604-B6E7-4DF6-A78E-0E8A7EAFFDF5}" type="datetimeFigureOut">
              <a:rPr lang="fr-FR" smtClean="0"/>
              <a:t>06/10/2023</a:t>
            </a:fld>
            <a:endParaRPr lang="fr-FR"/>
          </a:p>
        </p:txBody>
      </p:sp>
      <p:sp>
        <p:nvSpPr>
          <p:cNvPr id="6" name="Espace réservé du pied de page 5">
            <a:extLst>
              <a:ext uri="{FF2B5EF4-FFF2-40B4-BE49-F238E27FC236}">
                <a16:creationId xmlns:a16="http://schemas.microsoft.com/office/drawing/2014/main" id="{336114F8-9B61-88E2-83B2-B869BA25770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7A8CEC8-2D74-C4E0-9BD2-959711D7B152}"/>
              </a:ext>
            </a:extLst>
          </p:cNvPr>
          <p:cNvSpPr>
            <a:spLocks noGrp="1"/>
          </p:cNvSpPr>
          <p:nvPr>
            <p:ph type="sldNum" sz="quarter" idx="12"/>
          </p:nvPr>
        </p:nvSpPr>
        <p:spPr/>
        <p:txBody>
          <a:bodyPr/>
          <a:lstStyle/>
          <a:p>
            <a:fld id="{6EC1C6D2-74BA-4FA8-BAE4-C1262B961F82}" type="slidenum">
              <a:rPr lang="fr-FR" smtClean="0"/>
              <a:t>‹N°›</a:t>
            </a:fld>
            <a:endParaRPr lang="fr-FR"/>
          </a:p>
        </p:txBody>
      </p:sp>
    </p:spTree>
    <p:extLst>
      <p:ext uri="{BB962C8B-B14F-4D97-AF65-F5344CB8AC3E}">
        <p14:creationId xmlns:p14="http://schemas.microsoft.com/office/powerpoint/2010/main" val="3879740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D0391-93EE-A21C-555A-8DDB4BC1AD3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A28A410-75C3-AF89-553D-0978DC6905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EE28C5A-F166-F5C5-590C-A48BE4ACF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4BE8FBD-62FC-C2AD-1A16-C5EF7EB1B643}"/>
              </a:ext>
            </a:extLst>
          </p:cNvPr>
          <p:cNvSpPr>
            <a:spLocks noGrp="1"/>
          </p:cNvSpPr>
          <p:nvPr>
            <p:ph type="dt" sz="half" idx="10"/>
          </p:nvPr>
        </p:nvSpPr>
        <p:spPr/>
        <p:txBody>
          <a:bodyPr/>
          <a:lstStyle/>
          <a:p>
            <a:fld id="{4776F604-B6E7-4DF6-A78E-0E8A7EAFFDF5}" type="datetimeFigureOut">
              <a:rPr lang="fr-FR" smtClean="0"/>
              <a:t>06/10/2023</a:t>
            </a:fld>
            <a:endParaRPr lang="fr-FR"/>
          </a:p>
        </p:txBody>
      </p:sp>
      <p:sp>
        <p:nvSpPr>
          <p:cNvPr id="6" name="Espace réservé du pied de page 5">
            <a:extLst>
              <a:ext uri="{FF2B5EF4-FFF2-40B4-BE49-F238E27FC236}">
                <a16:creationId xmlns:a16="http://schemas.microsoft.com/office/drawing/2014/main" id="{99657205-B8E9-3CD4-A9FB-945642E110F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85C869A-F6CD-EE0F-920F-AA7CF960E5AE}"/>
              </a:ext>
            </a:extLst>
          </p:cNvPr>
          <p:cNvSpPr>
            <a:spLocks noGrp="1"/>
          </p:cNvSpPr>
          <p:nvPr>
            <p:ph type="sldNum" sz="quarter" idx="12"/>
          </p:nvPr>
        </p:nvSpPr>
        <p:spPr/>
        <p:txBody>
          <a:bodyPr/>
          <a:lstStyle/>
          <a:p>
            <a:fld id="{6EC1C6D2-74BA-4FA8-BAE4-C1262B961F82}" type="slidenum">
              <a:rPr lang="fr-FR" smtClean="0"/>
              <a:t>‹N°›</a:t>
            </a:fld>
            <a:endParaRPr lang="fr-FR"/>
          </a:p>
        </p:txBody>
      </p:sp>
    </p:spTree>
    <p:extLst>
      <p:ext uri="{BB962C8B-B14F-4D97-AF65-F5344CB8AC3E}">
        <p14:creationId xmlns:p14="http://schemas.microsoft.com/office/powerpoint/2010/main" val="3356532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E7CFFC3-62D8-817E-63DB-623973F428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0BCDEFA-A989-56BE-397D-8536272576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267E675-5906-35C2-0883-BCD9B09DCD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76F604-B6E7-4DF6-A78E-0E8A7EAFFDF5}" type="datetimeFigureOut">
              <a:rPr lang="fr-FR" smtClean="0"/>
              <a:t>06/10/2023</a:t>
            </a:fld>
            <a:endParaRPr lang="fr-FR"/>
          </a:p>
        </p:txBody>
      </p:sp>
      <p:sp>
        <p:nvSpPr>
          <p:cNvPr id="5" name="Espace réservé du pied de page 4">
            <a:extLst>
              <a:ext uri="{FF2B5EF4-FFF2-40B4-BE49-F238E27FC236}">
                <a16:creationId xmlns:a16="http://schemas.microsoft.com/office/drawing/2014/main" id="{0F4B0C80-D608-8AA5-188D-90F5920BAB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12B20F2-43E8-9F00-9995-0878F85C3A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1C6D2-74BA-4FA8-BAE4-C1262B961F82}" type="slidenum">
              <a:rPr lang="fr-FR" smtClean="0"/>
              <a:t>‹N°›</a:t>
            </a:fld>
            <a:endParaRPr lang="fr-FR"/>
          </a:p>
        </p:txBody>
      </p:sp>
    </p:spTree>
    <p:extLst>
      <p:ext uri="{BB962C8B-B14F-4D97-AF65-F5344CB8AC3E}">
        <p14:creationId xmlns:p14="http://schemas.microsoft.com/office/powerpoint/2010/main" val="2873839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FFDFA"/>
          </a:solidFill>
        </p:spPr>
        <p:txBody>
          <a:bodyPr wrap="square" lIns="0" tIns="0" rIns="0" bIns="0" rtlCol="0"/>
          <a:lstStyle/>
          <a:p>
            <a:endParaRPr sz="1200"/>
          </a:p>
        </p:txBody>
      </p:sp>
      <p:sp>
        <p:nvSpPr>
          <p:cNvPr id="2" name="Holder 2"/>
          <p:cNvSpPr>
            <a:spLocks noGrp="1"/>
          </p:cNvSpPr>
          <p:nvPr>
            <p:ph type="title"/>
          </p:nvPr>
        </p:nvSpPr>
        <p:spPr>
          <a:xfrm>
            <a:off x="677334" y="597733"/>
            <a:ext cx="10837333" cy="615553"/>
          </a:xfrm>
          <a:prstGeom prst="rect">
            <a:avLst/>
          </a:prstGeom>
        </p:spPr>
        <p:txBody>
          <a:bodyPr wrap="square" lIns="0" tIns="0" rIns="0" bIns="0">
            <a:spAutoFit/>
          </a:bodyPr>
          <a:lstStyle>
            <a:lvl1pPr>
              <a:defRPr sz="4000" b="1" i="0">
                <a:solidFill>
                  <a:srgbClr val="282020"/>
                </a:solidFill>
                <a:latin typeface="Tahoma"/>
                <a:cs typeface="Tahoma"/>
              </a:defRPr>
            </a:lvl1pPr>
          </a:lstStyle>
          <a:p>
            <a:endParaRPr/>
          </a:p>
        </p:txBody>
      </p:sp>
      <p:sp>
        <p:nvSpPr>
          <p:cNvPr id="3" name="Holder 3"/>
          <p:cNvSpPr>
            <a:spLocks noGrp="1"/>
          </p:cNvSpPr>
          <p:nvPr>
            <p:ph type="body" idx="1"/>
          </p:nvPr>
        </p:nvSpPr>
        <p:spPr>
          <a:xfrm>
            <a:off x="538497" y="1573595"/>
            <a:ext cx="11115007" cy="292388"/>
          </a:xfrm>
          <a:prstGeom prst="rect">
            <a:avLst/>
          </a:prstGeom>
        </p:spPr>
        <p:txBody>
          <a:bodyPr wrap="square" lIns="0" tIns="0" rIns="0" bIns="0">
            <a:spAutoFit/>
          </a:bodyPr>
          <a:lstStyle>
            <a:lvl1pPr>
              <a:defRPr sz="1900" b="0" i="0">
                <a:solidFill>
                  <a:srgbClr val="282020"/>
                </a:solidFill>
                <a:latin typeface="Verdana"/>
                <a:cs typeface="Verdana"/>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10/6/2023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633492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6.xml"/><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hyperlink" Target="https://www.youtube.com/watch?v=OrNBEhzjg8I"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6C24ACB7-560C-3677-805A-4F3617D73DCE}"/>
              </a:ext>
            </a:extLst>
          </p:cNvPr>
          <p:cNvPicPr>
            <a:picLocks noChangeAspect="1"/>
          </p:cNvPicPr>
          <p:nvPr/>
        </p:nvPicPr>
        <p:blipFill rotWithShape="1">
          <a:blip r:embed="rId2"/>
          <a:srcRect r="40690"/>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Espace réservé du contenu 2">
            <a:extLst>
              <a:ext uri="{FF2B5EF4-FFF2-40B4-BE49-F238E27FC236}">
                <a16:creationId xmlns:a16="http://schemas.microsoft.com/office/drawing/2014/main" id="{EC887C64-E9F8-486B-9775-9E48D72A911F}"/>
              </a:ext>
            </a:extLst>
          </p:cNvPr>
          <p:cNvSpPr>
            <a:spLocks noGrp="1"/>
          </p:cNvSpPr>
          <p:nvPr>
            <p:ph idx="1"/>
          </p:nvPr>
        </p:nvSpPr>
        <p:spPr>
          <a:xfrm>
            <a:off x="6116569" y="636104"/>
            <a:ext cx="5732053" cy="4626459"/>
          </a:xfrm>
        </p:spPr>
        <p:txBody>
          <a:bodyPr>
            <a:normAutofit/>
          </a:bodyPr>
          <a:lstStyle/>
          <a:p>
            <a:pPr marL="0" indent="0" algn="ctr">
              <a:buNone/>
            </a:pPr>
            <a:r>
              <a:rPr lang="fr-FR" sz="3200" b="1" dirty="0">
                <a:latin typeface="Comic Sans MS" panose="030F0702030302020204" pitchFamily="66" charset="0"/>
              </a:rPr>
              <a:t>Théorie de l’a</a:t>
            </a:r>
            <a:r>
              <a:rPr lang="fr-FR" sz="3200" b="1" i="0" u="none" strike="noStrike" baseline="0" dirty="0">
                <a:latin typeface="Comic Sans MS" panose="030F0702030302020204" pitchFamily="66" charset="0"/>
              </a:rPr>
              <a:t>ttachement : </a:t>
            </a:r>
          </a:p>
          <a:p>
            <a:pPr marL="0" indent="0" algn="ctr">
              <a:buNone/>
            </a:pPr>
            <a:r>
              <a:rPr lang="fr-FR" sz="3200" b="1" i="0" u="none" strike="noStrike" baseline="0" dirty="0">
                <a:latin typeface="Comic Sans MS" panose="030F0702030302020204" pitchFamily="66" charset="0"/>
              </a:rPr>
              <a:t>un autre regard dans les troubles des apprentissages</a:t>
            </a:r>
          </a:p>
          <a:p>
            <a:pPr marL="0" indent="0" algn="ctr">
              <a:buNone/>
            </a:pPr>
            <a:endParaRPr lang="fr-FR" sz="3200" b="1" i="0" u="none" strike="noStrike" baseline="0" dirty="0">
              <a:latin typeface="Comic Sans MS" panose="030F0702030302020204" pitchFamily="66" charset="0"/>
            </a:endParaRPr>
          </a:p>
          <a:p>
            <a:pPr marL="0" indent="0" algn="ctr">
              <a:buNone/>
            </a:pPr>
            <a:r>
              <a:rPr lang="fr-FR" sz="2400" i="1" dirty="0">
                <a:latin typeface="Comic Sans MS" panose="030F0702030302020204" pitchFamily="66" charset="0"/>
              </a:rPr>
              <a:t>Dr N. Decaux-Ferré, pédiatre</a:t>
            </a:r>
          </a:p>
          <a:p>
            <a:pPr marL="0" indent="0" algn="ctr">
              <a:buNone/>
            </a:pPr>
            <a:r>
              <a:rPr lang="fr-FR" sz="2400" i="1" dirty="0">
                <a:latin typeface="Comic Sans MS" panose="030F0702030302020204" pitchFamily="66" charset="0"/>
              </a:rPr>
              <a:t>Association Ti </a:t>
            </a:r>
            <a:r>
              <a:rPr lang="fr-FR" sz="2400" i="1" dirty="0" err="1">
                <a:latin typeface="Comic Sans MS" panose="030F0702030302020204" pitchFamily="66" charset="0"/>
              </a:rPr>
              <a:t>Liammou</a:t>
            </a:r>
            <a:endParaRPr lang="fr-FR" sz="2400" i="1" dirty="0">
              <a:latin typeface="Comic Sans MS" panose="030F0702030302020204" pitchFamily="66" charset="0"/>
            </a:endParaRPr>
          </a:p>
          <a:p>
            <a:pPr marL="0" indent="0" algn="ctr">
              <a:buNone/>
            </a:pPr>
            <a:endParaRPr lang="fr-FR" sz="2400" i="1" dirty="0">
              <a:latin typeface="Comic Sans MS" panose="030F0702030302020204" pitchFamily="66" charset="0"/>
            </a:endParaRPr>
          </a:p>
          <a:p>
            <a:pPr marL="0" indent="0" algn="ctr">
              <a:buNone/>
            </a:pPr>
            <a:r>
              <a:rPr lang="fr-FR" sz="2400" i="1" dirty="0">
                <a:latin typeface="Comic Sans MS" panose="030F0702030302020204" pitchFamily="66" charset="0"/>
              </a:rPr>
              <a:t>Journée CRTLA 06 octobre 2023</a:t>
            </a:r>
          </a:p>
        </p:txBody>
      </p:sp>
      <p:pic>
        <p:nvPicPr>
          <p:cNvPr id="5" name="Image 4" descr="Une image contenant Police, clipart, Graphique, dessin humoristique&#10;&#10;Description générée automatiquement">
            <a:extLst>
              <a:ext uri="{FF2B5EF4-FFF2-40B4-BE49-F238E27FC236}">
                <a16:creationId xmlns:a16="http://schemas.microsoft.com/office/drawing/2014/main" id="{9E25D2FB-3698-1318-C782-0D2072F92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829" y="5447931"/>
            <a:ext cx="1224700" cy="1224700"/>
          </a:xfrm>
          <a:prstGeom prst="rect">
            <a:avLst/>
          </a:prstGeom>
        </p:spPr>
      </p:pic>
      <p:pic>
        <p:nvPicPr>
          <p:cNvPr id="7" name="Image 6" descr="Une image contenant Graphique, graphisme, art, conception&#10;&#10;Description générée automatiquement">
            <a:extLst>
              <a:ext uri="{FF2B5EF4-FFF2-40B4-BE49-F238E27FC236}">
                <a16:creationId xmlns:a16="http://schemas.microsoft.com/office/drawing/2014/main" id="{F0C854AB-D50E-564C-DEA2-F2CFA46D6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973" y="5537578"/>
            <a:ext cx="989650" cy="1045405"/>
          </a:xfrm>
          <a:prstGeom prst="rect">
            <a:avLst/>
          </a:prstGeom>
        </p:spPr>
      </p:pic>
    </p:spTree>
    <p:extLst>
      <p:ext uri="{BB962C8B-B14F-4D97-AF65-F5344CB8AC3E}">
        <p14:creationId xmlns:p14="http://schemas.microsoft.com/office/powerpoint/2010/main" val="4205132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85800" y="1180960"/>
            <a:ext cx="3676650" cy="1435100"/>
            <a:chOff x="1028700" y="1771440"/>
            <a:chExt cx="5514975" cy="2152650"/>
          </a:xfrm>
          <a:solidFill>
            <a:schemeClr val="accent6">
              <a:lumMod val="40000"/>
              <a:lumOff val="60000"/>
            </a:schemeClr>
          </a:solidFill>
        </p:grpSpPr>
        <p:sp>
          <p:nvSpPr>
            <p:cNvPr id="3" name="object 3"/>
            <p:cNvSpPr/>
            <p:nvPr/>
          </p:nvSpPr>
          <p:spPr>
            <a:xfrm>
              <a:off x="1028700" y="1771440"/>
              <a:ext cx="5514975" cy="2152650"/>
            </a:xfrm>
            <a:custGeom>
              <a:avLst/>
              <a:gdLst/>
              <a:ahLst/>
              <a:cxnLst/>
              <a:rect l="l" t="t" r="r" b="b"/>
              <a:pathLst>
                <a:path w="5514975" h="2152650">
                  <a:moveTo>
                    <a:pt x="5514974" y="2152649"/>
                  </a:moveTo>
                  <a:lnTo>
                    <a:pt x="0" y="2152649"/>
                  </a:lnTo>
                  <a:lnTo>
                    <a:pt x="0" y="0"/>
                  </a:lnTo>
                  <a:lnTo>
                    <a:pt x="5514974" y="0"/>
                  </a:lnTo>
                  <a:lnTo>
                    <a:pt x="5514974" y="2152649"/>
                  </a:lnTo>
                  <a:close/>
                </a:path>
              </a:pathLst>
            </a:custGeom>
            <a:gr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dirty="0"/>
            </a:p>
          </p:txBody>
        </p:sp>
        <p:sp>
          <p:nvSpPr>
            <p:cNvPr id="4" name="object 4"/>
            <p:cNvSpPr/>
            <p:nvPr/>
          </p:nvSpPr>
          <p:spPr>
            <a:xfrm>
              <a:off x="1197544" y="1900527"/>
              <a:ext cx="5172075" cy="1895475"/>
            </a:xfrm>
            <a:custGeom>
              <a:avLst/>
              <a:gdLst/>
              <a:ahLst/>
              <a:cxnLst/>
              <a:rect l="l" t="t" r="r" b="b"/>
              <a:pathLst>
                <a:path w="5172075" h="1895475">
                  <a:moveTo>
                    <a:pt x="5172074" y="1895474"/>
                  </a:moveTo>
                  <a:lnTo>
                    <a:pt x="0" y="1895474"/>
                  </a:lnTo>
                  <a:lnTo>
                    <a:pt x="0" y="0"/>
                  </a:lnTo>
                  <a:lnTo>
                    <a:pt x="5172074" y="0"/>
                  </a:lnTo>
                  <a:lnTo>
                    <a:pt x="5172074" y="1895474"/>
                  </a:lnTo>
                  <a:close/>
                </a:path>
              </a:pathLst>
            </a:custGeom>
            <a:gr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2" cstate="print"/>
            <a:stretch>
              <a:fillRect/>
            </a:stretch>
          </p:blipFill>
          <p:spPr>
            <a:xfrm>
              <a:off x="1370896" y="2207685"/>
              <a:ext cx="1276349" cy="1276349"/>
            </a:xfrm>
            <a:prstGeom prst="rect">
              <a:avLst/>
            </a:prstGeom>
            <a:grpFill/>
          </p:spPr>
        </p:pic>
      </p:grpSp>
      <p:sp>
        <p:nvSpPr>
          <p:cNvPr id="6" name="object 6"/>
          <p:cNvSpPr txBox="1"/>
          <p:nvPr/>
        </p:nvSpPr>
        <p:spPr>
          <a:xfrm>
            <a:off x="798363" y="1267018"/>
            <a:ext cx="3448050" cy="990378"/>
          </a:xfrm>
          <a:prstGeom prst="rect">
            <a:avLst/>
          </a:prstGeom>
        </p:spPr>
        <p:txBody>
          <a:bodyPr vert="horz" wrap="square" lIns="0" tIns="1693" rIns="0" bIns="0" rtlCol="0">
            <a:spAutoFit/>
          </a:bodyPr>
          <a:lstStyle/>
          <a:p>
            <a:pPr marL="0" marR="0" lvl="0" indent="0" algn="l" defTabSz="609630" rtl="0" eaLnBrk="1" fontAlgn="auto" latinLnBrk="0" hangingPunct="1">
              <a:lnSpc>
                <a:spcPct val="100000"/>
              </a:lnSpc>
              <a:spcBef>
                <a:spcPts val="13"/>
              </a:spcBef>
              <a:spcAft>
                <a:spcPts val="0"/>
              </a:spcAft>
              <a:buClrTx/>
              <a:buSzTx/>
              <a:buFontTx/>
              <a:buNone/>
              <a:tabLst/>
              <a:defRPr/>
            </a:pPr>
            <a:endParaRPr kumimoji="0" sz="1700" b="0" i="0" u="none" strike="noStrike" kern="1200" cap="none" spc="0" normalizeH="0" baseline="0" noProof="0" dirty="0">
              <a:ln>
                <a:noFill/>
              </a:ln>
              <a:solidFill>
                <a:prstClr val="black"/>
              </a:solidFill>
              <a:effectLst/>
              <a:uLnTx/>
              <a:uFillTx/>
              <a:latin typeface="Times New Roman"/>
              <a:ea typeface="+mn-ea"/>
              <a:cs typeface="Times New Roman"/>
            </a:endParaRPr>
          </a:p>
          <a:p>
            <a:pPr marL="1182006" marR="0" lvl="0" indent="0" algn="ctr" defTabSz="609630" rtl="0" eaLnBrk="1" fontAlgn="auto" latinLnBrk="0" hangingPunct="1">
              <a:lnSpc>
                <a:spcPct val="100000"/>
              </a:lnSpc>
              <a:spcBef>
                <a:spcPts val="3"/>
              </a:spcBef>
              <a:spcAft>
                <a:spcPts val="0"/>
              </a:spcAft>
              <a:buClrTx/>
              <a:buSzTx/>
              <a:buFontTx/>
              <a:buNone/>
              <a:tabLst/>
              <a:defRPr/>
            </a:pPr>
            <a:r>
              <a:rPr kumimoji="0" sz="1467" b="0" i="0" u="none" strike="noStrike" kern="1200" cap="none" spc="-70" normalizeH="0" baseline="0" noProof="0" dirty="0">
                <a:ln>
                  <a:noFill/>
                </a:ln>
                <a:solidFill>
                  <a:srgbClr val="282020"/>
                </a:solidFill>
                <a:effectLst/>
                <a:uLnTx/>
                <a:uFillTx/>
                <a:latin typeface="Comic Sans MS" panose="030F0702030302020204" pitchFamily="66" charset="0"/>
                <a:cs typeface="Verdana"/>
              </a:rPr>
              <a:t>E</a:t>
            </a:r>
            <a:r>
              <a:rPr kumimoji="0" sz="1467" b="0" i="0" u="none" strike="noStrike" kern="1200" cap="none" spc="-76" normalizeH="0" baseline="0" noProof="0" dirty="0">
                <a:ln>
                  <a:noFill/>
                </a:ln>
                <a:solidFill>
                  <a:srgbClr val="282020"/>
                </a:solidFill>
                <a:effectLst/>
                <a:uLnTx/>
                <a:uFillTx/>
                <a:latin typeface="Comic Sans MS" panose="030F0702030302020204" pitchFamily="66" charset="0"/>
                <a:cs typeface="Verdana"/>
              </a:rPr>
              <a:t>n</a:t>
            </a:r>
            <a:r>
              <a:rPr kumimoji="0" sz="1467" b="0" i="0" u="none" strike="noStrike" kern="1200" cap="none" spc="-27" normalizeH="0" baseline="0" noProof="0" dirty="0">
                <a:ln>
                  <a:noFill/>
                </a:ln>
                <a:solidFill>
                  <a:srgbClr val="282020"/>
                </a:solidFill>
                <a:effectLst/>
                <a:uLnTx/>
                <a:uFillTx/>
                <a:latin typeface="Comic Sans MS" panose="030F0702030302020204" pitchFamily="66" charset="0"/>
                <a:cs typeface="Verdana"/>
              </a:rPr>
              <a:t>f</a:t>
            </a:r>
            <a:r>
              <a:rPr kumimoji="0" sz="1467" b="0" i="0" u="none" strike="noStrike" kern="1200" cap="none" spc="-7" normalizeH="0" baseline="0" noProof="0" dirty="0">
                <a:ln>
                  <a:noFill/>
                </a:ln>
                <a:solidFill>
                  <a:srgbClr val="282020"/>
                </a:solidFill>
                <a:effectLst/>
                <a:uLnTx/>
                <a:uFillTx/>
                <a:latin typeface="Comic Sans MS" panose="030F0702030302020204" pitchFamily="66" charset="0"/>
                <a:cs typeface="Verdana"/>
              </a:rPr>
              <a:t>a</a:t>
            </a:r>
            <a:r>
              <a:rPr kumimoji="0" sz="1467" b="0" i="0" u="none" strike="noStrike" kern="1200" cap="none" spc="-76" normalizeH="0" baseline="0" noProof="0" dirty="0">
                <a:ln>
                  <a:noFill/>
                </a:ln>
                <a:solidFill>
                  <a:srgbClr val="282020"/>
                </a:solidFill>
                <a:effectLst/>
                <a:uLnTx/>
                <a:uFillTx/>
                <a:latin typeface="Comic Sans MS" panose="030F0702030302020204" pitchFamily="66" charset="0"/>
                <a:cs typeface="Verdana"/>
              </a:rPr>
              <a:t>n</a:t>
            </a:r>
            <a:r>
              <a:rPr kumimoji="0" sz="1467" b="0" i="0" u="none" strike="noStrike" kern="1200" cap="none" spc="-67" normalizeH="0" baseline="0" noProof="0" dirty="0">
                <a:ln>
                  <a:noFill/>
                </a:ln>
                <a:solidFill>
                  <a:srgbClr val="282020"/>
                </a:solidFill>
                <a:effectLst/>
                <a:uLnTx/>
                <a:uFillTx/>
                <a:latin typeface="Comic Sans MS" panose="030F0702030302020204" pitchFamily="66" charset="0"/>
                <a:cs typeface="Verdana"/>
              </a:rPr>
              <a:t>t</a:t>
            </a:r>
            <a:r>
              <a:rPr kumimoji="0" sz="1467"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sz="1467" b="0" i="0" u="none" strike="noStrike" kern="1200" cap="none" spc="-330" normalizeH="0" baseline="0" noProof="0" dirty="0">
                <a:ln>
                  <a:noFill/>
                </a:ln>
                <a:solidFill>
                  <a:srgbClr val="282020"/>
                </a:solidFill>
                <a:effectLst/>
                <a:uLnTx/>
                <a:uFillTx/>
                <a:latin typeface="Comic Sans MS" panose="030F0702030302020204" pitchFamily="66" charset="0"/>
                <a:cs typeface="Verdana"/>
              </a:rPr>
              <a:t>:</a:t>
            </a:r>
            <a:endParaRPr kumimoji="0" sz="1467" b="0"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a:p>
            <a:pPr marL="1182006" marR="250626" lvl="0" indent="0" algn="ctr" defTabSz="609630" rtl="0" eaLnBrk="1" fontAlgn="auto" latinLnBrk="0" hangingPunct="1">
              <a:lnSpc>
                <a:spcPct val="116500"/>
              </a:lnSpc>
              <a:spcBef>
                <a:spcPts val="0"/>
              </a:spcBef>
              <a:spcAft>
                <a:spcPts val="0"/>
              </a:spcAft>
              <a:buClrTx/>
              <a:buSzTx/>
              <a:buFontTx/>
              <a:buNone/>
              <a:tabLst/>
              <a:defRPr/>
            </a:pPr>
            <a:r>
              <a:rPr kumimoji="0" sz="1467" b="0" i="0" u="none" strike="noStrike" kern="1200" cap="none" spc="-43" normalizeH="0" baseline="0" noProof="0" dirty="0">
                <a:ln>
                  <a:noFill/>
                </a:ln>
                <a:solidFill>
                  <a:srgbClr val="282020"/>
                </a:solidFill>
                <a:effectLst/>
                <a:uLnTx/>
                <a:uFillTx/>
                <a:latin typeface="Comic Sans MS" panose="030F0702030302020204" pitchFamily="66" charset="0"/>
                <a:cs typeface="Verdana"/>
              </a:rPr>
              <a:t>s</a:t>
            </a:r>
            <a:r>
              <a:rPr kumimoji="0" sz="1467" b="0" i="0" u="none" strike="noStrike" kern="1200" cap="none" spc="-93" normalizeH="0" baseline="0" noProof="0" dirty="0">
                <a:ln>
                  <a:noFill/>
                </a:ln>
                <a:solidFill>
                  <a:srgbClr val="282020"/>
                </a:solidFill>
                <a:effectLst/>
                <a:uLnTx/>
                <a:uFillTx/>
                <a:latin typeface="Comic Sans MS" panose="030F0702030302020204" pitchFamily="66" charset="0"/>
                <a:cs typeface="Verdana"/>
              </a:rPr>
              <a:t>y</a:t>
            </a:r>
            <a:r>
              <a:rPr kumimoji="0" sz="1467" b="0" i="0" u="none" strike="noStrike" kern="1200" cap="none" spc="-43" normalizeH="0" baseline="0" noProof="0" dirty="0">
                <a:ln>
                  <a:noFill/>
                </a:ln>
                <a:solidFill>
                  <a:srgbClr val="282020"/>
                </a:solidFill>
                <a:effectLst/>
                <a:uLnTx/>
                <a:uFillTx/>
                <a:latin typeface="Comic Sans MS" panose="030F0702030302020204" pitchFamily="66" charset="0"/>
                <a:cs typeface="Verdana"/>
              </a:rPr>
              <a:t>s</a:t>
            </a:r>
            <a:r>
              <a:rPr kumimoji="0" sz="1467" b="0" i="0" u="none" strike="noStrike" kern="1200" cap="none" spc="-70" normalizeH="0" baseline="0" noProof="0" dirty="0">
                <a:ln>
                  <a:noFill/>
                </a:ln>
                <a:solidFill>
                  <a:srgbClr val="282020"/>
                </a:solidFill>
                <a:effectLst/>
                <a:uLnTx/>
                <a:uFillTx/>
                <a:latin typeface="Comic Sans MS" panose="030F0702030302020204" pitchFamily="66" charset="0"/>
                <a:cs typeface="Verdana"/>
              </a:rPr>
              <a:t>t</a:t>
            </a:r>
            <a:r>
              <a:rPr kumimoji="0" sz="1467" b="0" i="0" u="none" strike="noStrike" kern="1200" cap="none" spc="-80" normalizeH="0" baseline="0" noProof="0" dirty="0">
                <a:ln>
                  <a:noFill/>
                </a:ln>
                <a:solidFill>
                  <a:srgbClr val="282020"/>
                </a:solidFill>
                <a:effectLst/>
                <a:uLnTx/>
                <a:uFillTx/>
                <a:latin typeface="Comic Sans MS" panose="030F0702030302020204" pitchFamily="66" charset="0"/>
                <a:cs typeface="Verdana"/>
              </a:rPr>
              <a:t>è</a:t>
            </a:r>
            <a:r>
              <a:rPr kumimoji="0" sz="1467" b="0" i="0" u="none" strike="noStrike" kern="1200" cap="none" spc="-143" normalizeH="0" baseline="0" noProof="0" dirty="0">
                <a:ln>
                  <a:noFill/>
                </a:ln>
                <a:solidFill>
                  <a:srgbClr val="282020"/>
                </a:solidFill>
                <a:effectLst/>
                <a:uLnTx/>
                <a:uFillTx/>
                <a:latin typeface="Comic Sans MS" panose="030F0702030302020204" pitchFamily="66" charset="0"/>
                <a:cs typeface="Verdana"/>
              </a:rPr>
              <a:t>m</a:t>
            </a:r>
            <a:r>
              <a:rPr kumimoji="0" sz="1467" b="0" i="0" u="none" strike="noStrike" kern="1200" cap="none" spc="-76" normalizeH="0" baseline="0" noProof="0" dirty="0">
                <a:ln>
                  <a:noFill/>
                </a:ln>
                <a:solidFill>
                  <a:srgbClr val="282020"/>
                </a:solidFill>
                <a:effectLst/>
                <a:uLnTx/>
                <a:uFillTx/>
                <a:latin typeface="Comic Sans MS" panose="030F0702030302020204" pitchFamily="66" charset="0"/>
                <a:cs typeface="Verdana"/>
              </a:rPr>
              <a:t>e</a:t>
            </a:r>
            <a:r>
              <a:rPr kumimoji="0" sz="1467"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sz="1467" b="0" i="0" u="none" strike="noStrike" kern="1200" cap="none" spc="-40" normalizeH="0" baseline="0" noProof="0" dirty="0">
                <a:ln>
                  <a:noFill/>
                </a:ln>
                <a:solidFill>
                  <a:srgbClr val="282020"/>
                </a:solidFill>
                <a:effectLst/>
                <a:uLnTx/>
                <a:uFillTx/>
                <a:latin typeface="Comic Sans MS" panose="030F0702030302020204" pitchFamily="66" charset="0"/>
                <a:cs typeface="Verdana"/>
              </a:rPr>
              <a:t>d</a:t>
            </a:r>
            <a:r>
              <a:rPr kumimoji="0" sz="1467" b="0" i="0" u="none" strike="noStrike" kern="1200" cap="none" spc="-73" normalizeH="0" baseline="0" noProof="0" dirty="0">
                <a:ln>
                  <a:noFill/>
                </a:ln>
                <a:solidFill>
                  <a:srgbClr val="282020"/>
                </a:solidFill>
                <a:effectLst/>
                <a:uLnTx/>
                <a:uFillTx/>
                <a:latin typeface="Comic Sans MS" panose="030F0702030302020204" pitchFamily="66" charset="0"/>
                <a:cs typeface="Verdana"/>
              </a:rPr>
              <a:t>'</a:t>
            </a:r>
            <a:r>
              <a:rPr kumimoji="0" sz="1467" b="0" i="0" u="none" strike="noStrike" kern="1200" cap="none" spc="-7" normalizeH="0" baseline="0" noProof="0" dirty="0">
                <a:ln>
                  <a:noFill/>
                </a:ln>
                <a:solidFill>
                  <a:srgbClr val="282020"/>
                </a:solidFill>
                <a:effectLst/>
                <a:uLnTx/>
                <a:uFillTx/>
                <a:latin typeface="Comic Sans MS" panose="030F0702030302020204" pitchFamily="66" charset="0"/>
                <a:cs typeface="Verdana"/>
              </a:rPr>
              <a:t>a</a:t>
            </a:r>
            <a:r>
              <a:rPr kumimoji="0" sz="1467" b="0" i="0" u="none" strike="noStrike" kern="1200" cap="none" spc="-70" normalizeH="0" baseline="0" noProof="0" dirty="0">
                <a:ln>
                  <a:noFill/>
                </a:ln>
                <a:solidFill>
                  <a:srgbClr val="282020"/>
                </a:solidFill>
                <a:effectLst/>
                <a:uLnTx/>
                <a:uFillTx/>
                <a:latin typeface="Comic Sans MS" panose="030F0702030302020204" pitchFamily="66" charset="0"/>
                <a:cs typeface="Verdana"/>
              </a:rPr>
              <a:t>tt</a:t>
            </a:r>
            <a:r>
              <a:rPr kumimoji="0" sz="1467" b="0" i="0" u="none" strike="noStrike" kern="1200" cap="none" spc="-7" normalizeH="0" baseline="0" noProof="0" dirty="0">
                <a:ln>
                  <a:noFill/>
                </a:ln>
                <a:solidFill>
                  <a:srgbClr val="282020"/>
                </a:solidFill>
                <a:effectLst/>
                <a:uLnTx/>
                <a:uFillTx/>
                <a:latin typeface="Comic Sans MS" panose="030F0702030302020204" pitchFamily="66" charset="0"/>
                <a:cs typeface="Verdana"/>
              </a:rPr>
              <a:t>a</a:t>
            </a:r>
            <a:r>
              <a:rPr kumimoji="0" sz="1467" b="0" i="0" u="none" strike="noStrike" kern="1200" cap="none" spc="-43" normalizeH="0" baseline="0" noProof="0" dirty="0">
                <a:ln>
                  <a:noFill/>
                </a:ln>
                <a:solidFill>
                  <a:srgbClr val="282020"/>
                </a:solidFill>
                <a:effectLst/>
                <a:uLnTx/>
                <a:uFillTx/>
                <a:latin typeface="Comic Sans MS" panose="030F0702030302020204" pitchFamily="66" charset="0"/>
                <a:cs typeface="Verdana"/>
              </a:rPr>
              <a:t>c</a:t>
            </a:r>
            <a:r>
              <a:rPr kumimoji="0" sz="1467" b="0" i="0" u="none" strike="noStrike" kern="1200" cap="none" spc="-76" normalizeH="0" baseline="0" noProof="0" dirty="0">
                <a:ln>
                  <a:noFill/>
                </a:ln>
                <a:solidFill>
                  <a:srgbClr val="282020"/>
                </a:solidFill>
                <a:effectLst/>
                <a:uLnTx/>
                <a:uFillTx/>
                <a:latin typeface="Comic Sans MS" panose="030F0702030302020204" pitchFamily="66" charset="0"/>
                <a:cs typeface="Verdana"/>
              </a:rPr>
              <a:t>h</a:t>
            </a:r>
            <a:r>
              <a:rPr kumimoji="0" sz="1467" b="0" i="0" u="none" strike="noStrike" kern="1200" cap="none" spc="-80" normalizeH="0" baseline="0" noProof="0" dirty="0">
                <a:ln>
                  <a:noFill/>
                </a:ln>
                <a:solidFill>
                  <a:srgbClr val="282020"/>
                </a:solidFill>
                <a:effectLst/>
                <a:uLnTx/>
                <a:uFillTx/>
                <a:latin typeface="Comic Sans MS" panose="030F0702030302020204" pitchFamily="66" charset="0"/>
                <a:cs typeface="Verdana"/>
              </a:rPr>
              <a:t>e</a:t>
            </a:r>
            <a:r>
              <a:rPr kumimoji="0" sz="1467" b="0" i="0" u="none" strike="noStrike" kern="1200" cap="none" spc="-143" normalizeH="0" baseline="0" noProof="0" dirty="0">
                <a:ln>
                  <a:noFill/>
                </a:ln>
                <a:solidFill>
                  <a:srgbClr val="282020"/>
                </a:solidFill>
                <a:effectLst/>
                <a:uLnTx/>
                <a:uFillTx/>
                <a:latin typeface="Comic Sans MS" panose="030F0702030302020204" pitchFamily="66" charset="0"/>
                <a:cs typeface="Verdana"/>
              </a:rPr>
              <a:t>m</a:t>
            </a:r>
            <a:r>
              <a:rPr kumimoji="0" sz="1467" b="0" i="0" u="none" strike="noStrike" kern="1200" cap="none" spc="-80" normalizeH="0" baseline="0" noProof="0" dirty="0">
                <a:ln>
                  <a:noFill/>
                </a:ln>
                <a:solidFill>
                  <a:srgbClr val="282020"/>
                </a:solidFill>
                <a:effectLst/>
                <a:uLnTx/>
                <a:uFillTx/>
                <a:latin typeface="Comic Sans MS" panose="030F0702030302020204" pitchFamily="66" charset="0"/>
                <a:cs typeface="Verdana"/>
              </a:rPr>
              <a:t>e</a:t>
            </a:r>
            <a:r>
              <a:rPr kumimoji="0" sz="1467" b="0" i="0" u="none" strike="noStrike" kern="1200" cap="none" spc="-76" normalizeH="0" baseline="0" noProof="0" dirty="0">
                <a:ln>
                  <a:noFill/>
                </a:ln>
                <a:solidFill>
                  <a:srgbClr val="282020"/>
                </a:solidFill>
                <a:effectLst/>
                <a:uLnTx/>
                <a:uFillTx/>
                <a:latin typeface="Comic Sans MS" panose="030F0702030302020204" pitchFamily="66" charset="0"/>
                <a:cs typeface="Verdana"/>
              </a:rPr>
              <a:t>n</a:t>
            </a:r>
            <a:r>
              <a:rPr kumimoji="0" sz="1467" b="0" i="0" u="none" strike="noStrike" kern="1200" cap="none" spc="-63" normalizeH="0" baseline="0" noProof="0" dirty="0">
                <a:ln>
                  <a:noFill/>
                </a:ln>
                <a:solidFill>
                  <a:srgbClr val="282020"/>
                </a:solidFill>
                <a:effectLst/>
                <a:uLnTx/>
                <a:uFillTx/>
                <a:latin typeface="Comic Sans MS" panose="030F0702030302020204" pitchFamily="66" charset="0"/>
                <a:cs typeface="Verdana"/>
              </a:rPr>
              <a:t>t  </a:t>
            </a:r>
            <a:r>
              <a:rPr kumimoji="0" sz="1467" b="0" i="0" u="none" strike="noStrike" kern="1200" cap="none" spc="-60" normalizeH="0" baseline="0" noProof="0" dirty="0">
                <a:ln>
                  <a:noFill/>
                </a:ln>
                <a:solidFill>
                  <a:srgbClr val="282020"/>
                </a:solidFill>
                <a:effectLst/>
                <a:uLnTx/>
                <a:uFillTx/>
                <a:latin typeface="Comic Sans MS" panose="030F0702030302020204" pitchFamily="66" charset="0"/>
                <a:cs typeface="Verdana"/>
              </a:rPr>
              <a:t>activé</a:t>
            </a:r>
            <a:endParaRPr kumimoji="0" sz="1467" b="0"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p:txBody>
      </p:sp>
      <p:grpSp>
        <p:nvGrpSpPr>
          <p:cNvPr id="7" name="object 7"/>
          <p:cNvGrpSpPr/>
          <p:nvPr/>
        </p:nvGrpSpPr>
        <p:grpSpPr>
          <a:xfrm>
            <a:off x="5090732" y="2657474"/>
            <a:ext cx="6698034" cy="2158246"/>
            <a:chOff x="7460258" y="1913009"/>
            <a:chExt cx="9578663" cy="3237368"/>
          </a:xfrm>
          <a:solidFill>
            <a:schemeClr val="accent1">
              <a:lumMod val="40000"/>
              <a:lumOff val="60000"/>
            </a:schemeClr>
          </a:solidFill>
        </p:grpSpPr>
        <p:sp>
          <p:nvSpPr>
            <p:cNvPr id="9" name="object 9"/>
            <p:cNvSpPr/>
            <p:nvPr/>
          </p:nvSpPr>
          <p:spPr>
            <a:xfrm>
              <a:off x="11866847" y="1913009"/>
              <a:ext cx="5172074" cy="1895474"/>
            </a:xfrm>
            <a:custGeom>
              <a:avLst/>
              <a:gdLst/>
              <a:ahLst/>
              <a:cxnLst/>
              <a:rect l="l" t="t" r="r" b="b"/>
              <a:pathLst>
                <a:path w="5172075" h="1895475">
                  <a:moveTo>
                    <a:pt x="5172074" y="1895474"/>
                  </a:moveTo>
                  <a:lnTo>
                    <a:pt x="0" y="1895474"/>
                  </a:lnTo>
                  <a:lnTo>
                    <a:pt x="0" y="0"/>
                  </a:lnTo>
                  <a:lnTo>
                    <a:pt x="5172074" y="0"/>
                  </a:lnTo>
                  <a:lnTo>
                    <a:pt x="5172074" y="1895474"/>
                  </a:lnTo>
                  <a:close/>
                </a:path>
              </a:pathLst>
            </a:custGeom>
            <a:gr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highlight>
                  <a:srgbClr val="000080"/>
                </a:highlight>
                <a:uLnTx/>
                <a:uFillTx/>
                <a:latin typeface="Calibri"/>
                <a:ea typeface="+mn-ea"/>
                <a:cs typeface="+mn-cs"/>
              </a:endParaRPr>
            </a:p>
          </p:txBody>
        </p:sp>
        <p:pic>
          <p:nvPicPr>
            <p:cNvPr id="10" name="object 10"/>
            <p:cNvPicPr/>
            <p:nvPr/>
          </p:nvPicPr>
          <p:blipFill>
            <a:blip r:embed="rId3" cstate="print"/>
            <a:stretch>
              <a:fillRect/>
            </a:stretch>
          </p:blipFill>
          <p:spPr>
            <a:xfrm>
              <a:off x="7460258" y="3826403"/>
              <a:ext cx="1323974" cy="1323974"/>
            </a:xfrm>
            <a:prstGeom prst="rect">
              <a:avLst/>
            </a:prstGeom>
            <a:grpFill/>
          </p:spPr>
        </p:pic>
      </p:grpSp>
      <p:sp>
        <p:nvSpPr>
          <p:cNvPr id="12" name="object 12"/>
          <p:cNvSpPr/>
          <p:nvPr/>
        </p:nvSpPr>
        <p:spPr>
          <a:xfrm>
            <a:off x="685800" y="4739587"/>
            <a:ext cx="3676650" cy="1435100"/>
          </a:xfrm>
          <a:custGeom>
            <a:avLst/>
            <a:gdLst/>
            <a:ahLst/>
            <a:cxnLst/>
            <a:rect l="l" t="t" r="r" b="b"/>
            <a:pathLst>
              <a:path w="5514975" h="2152650">
                <a:moveTo>
                  <a:pt x="5514974" y="2152649"/>
                </a:moveTo>
                <a:lnTo>
                  <a:pt x="0" y="2152649"/>
                </a:lnTo>
                <a:lnTo>
                  <a:pt x="0" y="0"/>
                </a:lnTo>
                <a:lnTo>
                  <a:pt x="5514974" y="0"/>
                </a:lnTo>
                <a:lnTo>
                  <a:pt x="5514974" y="2152649"/>
                </a:lnTo>
                <a:close/>
              </a:path>
            </a:pathLst>
          </a:custGeom>
          <a:solidFill>
            <a:schemeClr val="accent6">
              <a:lumMod val="40000"/>
              <a:lumOff val="60000"/>
            </a:scheme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txBox="1"/>
          <p:nvPr/>
        </p:nvSpPr>
        <p:spPr>
          <a:xfrm>
            <a:off x="685800" y="4815156"/>
            <a:ext cx="3448050" cy="990378"/>
          </a:xfrm>
          <a:prstGeom prst="rect">
            <a:avLst/>
          </a:prstGeom>
        </p:spPr>
        <p:txBody>
          <a:bodyPr vert="horz" wrap="square" lIns="0" tIns="1693" rIns="0" bIns="0" rtlCol="0">
            <a:spAutoFit/>
          </a:bodyPr>
          <a:lstStyle/>
          <a:p>
            <a:pPr marL="0" marR="0" lvl="0" indent="0" algn="l" defTabSz="609630" rtl="0" eaLnBrk="1" fontAlgn="auto" latinLnBrk="0" hangingPunct="1">
              <a:lnSpc>
                <a:spcPct val="100000"/>
              </a:lnSpc>
              <a:spcBef>
                <a:spcPts val="13"/>
              </a:spcBef>
              <a:spcAft>
                <a:spcPts val="0"/>
              </a:spcAft>
              <a:buClrTx/>
              <a:buSzTx/>
              <a:buFontTx/>
              <a:buNone/>
              <a:tabLst/>
              <a:defRPr/>
            </a:pPr>
            <a:endParaRPr kumimoji="0" sz="1700" b="0" i="0" u="none" strike="noStrike" kern="1200" cap="none" spc="0" normalizeH="0" baseline="0" noProof="0" dirty="0">
              <a:ln>
                <a:noFill/>
              </a:ln>
              <a:solidFill>
                <a:prstClr val="black"/>
              </a:solidFill>
              <a:effectLst/>
              <a:uLnTx/>
              <a:uFillTx/>
              <a:latin typeface="Times New Roman"/>
              <a:ea typeface="+mn-ea"/>
              <a:cs typeface="Times New Roman"/>
            </a:endParaRPr>
          </a:p>
          <a:p>
            <a:pPr marL="1182006" marR="0" lvl="0" indent="0" algn="ctr" defTabSz="609630" rtl="0" eaLnBrk="1" fontAlgn="auto" latinLnBrk="0" hangingPunct="1">
              <a:lnSpc>
                <a:spcPct val="100000"/>
              </a:lnSpc>
              <a:spcBef>
                <a:spcPts val="3"/>
              </a:spcBef>
              <a:spcAft>
                <a:spcPts val="0"/>
              </a:spcAft>
              <a:buClrTx/>
              <a:buSzTx/>
              <a:buFontTx/>
              <a:buNone/>
              <a:tabLst/>
              <a:defRPr/>
            </a:pPr>
            <a:r>
              <a:rPr kumimoji="0" sz="1467" b="0" i="0" u="none" strike="noStrike" kern="1200" cap="none" spc="-70" normalizeH="0" baseline="0" noProof="0" dirty="0">
                <a:ln>
                  <a:noFill/>
                </a:ln>
                <a:solidFill>
                  <a:srgbClr val="282020"/>
                </a:solidFill>
                <a:effectLst/>
                <a:uLnTx/>
                <a:uFillTx/>
                <a:latin typeface="Comic Sans MS" panose="030F0702030302020204" pitchFamily="66" charset="0"/>
                <a:cs typeface="Verdana"/>
              </a:rPr>
              <a:t>E</a:t>
            </a:r>
            <a:r>
              <a:rPr kumimoji="0" sz="1467" b="0" i="0" u="none" strike="noStrike" kern="1200" cap="none" spc="-76" normalizeH="0" baseline="0" noProof="0" dirty="0">
                <a:ln>
                  <a:noFill/>
                </a:ln>
                <a:solidFill>
                  <a:srgbClr val="282020"/>
                </a:solidFill>
                <a:effectLst/>
                <a:uLnTx/>
                <a:uFillTx/>
                <a:latin typeface="Comic Sans MS" panose="030F0702030302020204" pitchFamily="66" charset="0"/>
                <a:cs typeface="Verdana"/>
              </a:rPr>
              <a:t>n</a:t>
            </a:r>
            <a:r>
              <a:rPr kumimoji="0" sz="1467" b="0" i="0" u="none" strike="noStrike" kern="1200" cap="none" spc="-27" normalizeH="0" baseline="0" noProof="0" dirty="0">
                <a:ln>
                  <a:noFill/>
                </a:ln>
                <a:solidFill>
                  <a:srgbClr val="282020"/>
                </a:solidFill>
                <a:effectLst/>
                <a:uLnTx/>
                <a:uFillTx/>
                <a:latin typeface="Comic Sans MS" panose="030F0702030302020204" pitchFamily="66" charset="0"/>
                <a:cs typeface="Verdana"/>
              </a:rPr>
              <a:t>f</a:t>
            </a:r>
            <a:r>
              <a:rPr kumimoji="0" sz="1467" b="0" i="0" u="none" strike="noStrike" kern="1200" cap="none" spc="-7" normalizeH="0" baseline="0" noProof="0" dirty="0">
                <a:ln>
                  <a:noFill/>
                </a:ln>
                <a:solidFill>
                  <a:srgbClr val="282020"/>
                </a:solidFill>
                <a:effectLst/>
                <a:uLnTx/>
                <a:uFillTx/>
                <a:latin typeface="Comic Sans MS" panose="030F0702030302020204" pitchFamily="66" charset="0"/>
                <a:cs typeface="Verdana"/>
              </a:rPr>
              <a:t>a</a:t>
            </a:r>
            <a:r>
              <a:rPr kumimoji="0" sz="1467" b="0" i="0" u="none" strike="noStrike" kern="1200" cap="none" spc="-76" normalizeH="0" baseline="0" noProof="0" dirty="0">
                <a:ln>
                  <a:noFill/>
                </a:ln>
                <a:solidFill>
                  <a:srgbClr val="282020"/>
                </a:solidFill>
                <a:effectLst/>
                <a:uLnTx/>
                <a:uFillTx/>
                <a:latin typeface="Comic Sans MS" panose="030F0702030302020204" pitchFamily="66" charset="0"/>
                <a:cs typeface="Verdana"/>
              </a:rPr>
              <a:t>n</a:t>
            </a:r>
            <a:r>
              <a:rPr kumimoji="0" sz="1467" b="0" i="0" u="none" strike="noStrike" kern="1200" cap="none" spc="-67" normalizeH="0" baseline="0" noProof="0" dirty="0">
                <a:ln>
                  <a:noFill/>
                </a:ln>
                <a:solidFill>
                  <a:srgbClr val="282020"/>
                </a:solidFill>
                <a:effectLst/>
                <a:uLnTx/>
                <a:uFillTx/>
                <a:latin typeface="Comic Sans MS" panose="030F0702030302020204" pitchFamily="66" charset="0"/>
                <a:cs typeface="Verdana"/>
              </a:rPr>
              <a:t>t</a:t>
            </a:r>
            <a:r>
              <a:rPr kumimoji="0" sz="1467"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sz="1467" b="0" i="0" u="none" strike="noStrike" kern="1200" cap="none" spc="-330" normalizeH="0" baseline="0" noProof="0" dirty="0">
                <a:ln>
                  <a:noFill/>
                </a:ln>
                <a:solidFill>
                  <a:srgbClr val="282020"/>
                </a:solidFill>
                <a:effectLst/>
                <a:uLnTx/>
                <a:uFillTx/>
                <a:latin typeface="Comic Sans MS" panose="030F0702030302020204" pitchFamily="66" charset="0"/>
                <a:cs typeface="Verdana"/>
              </a:rPr>
              <a:t>:</a:t>
            </a:r>
            <a:endParaRPr kumimoji="0" sz="1467" b="0"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a:p>
            <a:pPr marL="1182006" marR="250626" lvl="0" indent="0" algn="ctr" defTabSz="609630" rtl="0" eaLnBrk="1" fontAlgn="auto" latinLnBrk="0" hangingPunct="1">
              <a:lnSpc>
                <a:spcPct val="116500"/>
              </a:lnSpc>
              <a:spcBef>
                <a:spcPts val="0"/>
              </a:spcBef>
              <a:spcAft>
                <a:spcPts val="0"/>
              </a:spcAft>
              <a:buClrTx/>
              <a:buSzTx/>
              <a:buFontTx/>
              <a:buNone/>
              <a:tabLst/>
              <a:defRPr/>
            </a:pPr>
            <a:r>
              <a:rPr kumimoji="0" sz="1467" b="0" i="0" u="none" strike="noStrike" kern="1200" cap="none" spc="-43" normalizeH="0" baseline="0" noProof="0" dirty="0">
                <a:ln>
                  <a:noFill/>
                </a:ln>
                <a:solidFill>
                  <a:srgbClr val="282020"/>
                </a:solidFill>
                <a:effectLst/>
                <a:uLnTx/>
                <a:uFillTx/>
                <a:latin typeface="Comic Sans MS" panose="030F0702030302020204" pitchFamily="66" charset="0"/>
                <a:cs typeface="Verdana"/>
              </a:rPr>
              <a:t>s</a:t>
            </a:r>
            <a:r>
              <a:rPr kumimoji="0" sz="1467" b="0" i="0" u="none" strike="noStrike" kern="1200" cap="none" spc="-93" normalizeH="0" baseline="0" noProof="0" dirty="0">
                <a:ln>
                  <a:noFill/>
                </a:ln>
                <a:solidFill>
                  <a:srgbClr val="282020"/>
                </a:solidFill>
                <a:effectLst/>
                <a:uLnTx/>
                <a:uFillTx/>
                <a:latin typeface="Comic Sans MS" panose="030F0702030302020204" pitchFamily="66" charset="0"/>
                <a:cs typeface="Verdana"/>
              </a:rPr>
              <a:t>y</a:t>
            </a:r>
            <a:r>
              <a:rPr kumimoji="0" sz="1467" b="0" i="0" u="none" strike="noStrike" kern="1200" cap="none" spc="-43" normalizeH="0" baseline="0" noProof="0" dirty="0">
                <a:ln>
                  <a:noFill/>
                </a:ln>
                <a:solidFill>
                  <a:srgbClr val="282020"/>
                </a:solidFill>
                <a:effectLst/>
                <a:uLnTx/>
                <a:uFillTx/>
                <a:latin typeface="Comic Sans MS" panose="030F0702030302020204" pitchFamily="66" charset="0"/>
                <a:cs typeface="Verdana"/>
              </a:rPr>
              <a:t>s</a:t>
            </a:r>
            <a:r>
              <a:rPr kumimoji="0" sz="1467" b="0" i="0" u="none" strike="noStrike" kern="1200" cap="none" spc="-70" normalizeH="0" baseline="0" noProof="0" dirty="0">
                <a:ln>
                  <a:noFill/>
                </a:ln>
                <a:solidFill>
                  <a:srgbClr val="282020"/>
                </a:solidFill>
                <a:effectLst/>
                <a:uLnTx/>
                <a:uFillTx/>
                <a:latin typeface="Comic Sans MS" panose="030F0702030302020204" pitchFamily="66" charset="0"/>
                <a:cs typeface="Verdana"/>
              </a:rPr>
              <a:t>t</a:t>
            </a:r>
            <a:r>
              <a:rPr kumimoji="0" sz="1467" b="0" i="0" u="none" strike="noStrike" kern="1200" cap="none" spc="-80" normalizeH="0" baseline="0" noProof="0" dirty="0">
                <a:ln>
                  <a:noFill/>
                </a:ln>
                <a:solidFill>
                  <a:srgbClr val="282020"/>
                </a:solidFill>
                <a:effectLst/>
                <a:uLnTx/>
                <a:uFillTx/>
                <a:latin typeface="Comic Sans MS" panose="030F0702030302020204" pitchFamily="66" charset="0"/>
                <a:cs typeface="Verdana"/>
              </a:rPr>
              <a:t>è</a:t>
            </a:r>
            <a:r>
              <a:rPr kumimoji="0" sz="1467" b="0" i="0" u="none" strike="noStrike" kern="1200" cap="none" spc="-143" normalizeH="0" baseline="0" noProof="0" dirty="0">
                <a:ln>
                  <a:noFill/>
                </a:ln>
                <a:solidFill>
                  <a:srgbClr val="282020"/>
                </a:solidFill>
                <a:effectLst/>
                <a:uLnTx/>
                <a:uFillTx/>
                <a:latin typeface="Comic Sans MS" panose="030F0702030302020204" pitchFamily="66" charset="0"/>
                <a:cs typeface="Verdana"/>
              </a:rPr>
              <a:t>m</a:t>
            </a:r>
            <a:r>
              <a:rPr kumimoji="0" sz="1467" b="0" i="0" u="none" strike="noStrike" kern="1200" cap="none" spc="-76" normalizeH="0" baseline="0" noProof="0" dirty="0">
                <a:ln>
                  <a:noFill/>
                </a:ln>
                <a:solidFill>
                  <a:srgbClr val="282020"/>
                </a:solidFill>
                <a:effectLst/>
                <a:uLnTx/>
                <a:uFillTx/>
                <a:latin typeface="Comic Sans MS" panose="030F0702030302020204" pitchFamily="66" charset="0"/>
                <a:cs typeface="Verdana"/>
              </a:rPr>
              <a:t>e</a:t>
            </a:r>
            <a:r>
              <a:rPr kumimoji="0" sz="1467"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sz="1467" b="0" i="0" u="none" strike="noStrike" kern="1200" cap="none" spc="-40" normalizeH="0" baseline="0" noProof="0" dirty="0">
                <a:ln>
                  <a:noFill/>
                </a:ln>
                <a:solidFill>
                  <a:srgbClr val="282020"/>
                </a:solidFill>
                <a:effectLst/>
                <a:uLnTx/>
                <a:uFillTx/>
                <a:latin typeface="Comic Sans MS" panose="030F0702030302020204" pitchFamily="66" charset="0"/>
                <a:cs typeface="Verdana"/>
              </a:rPr>
              <a:t>d</a:t>
            </a:r>
            <a:r>
              <a:rPr kumimoji="0" sz="1467" b="0" i="0" u="none" strike="noStrike" kern="1200" cap="none" spc="-73" normalizeH="0" baseline="0" noProof="0" dirty="0">
                <a:ln>
                  <a:noFill/>
                </a:ln>
                <a:solidFill>
                  <a:srgbClr val="282020"/>
                </a:solidFill>
                <a:effectLst/>
                <a:uLnTx/>
                <a:uFillTx/>
                <a:latin typeface="Comic Sans MS" panose="030F0702030302020204" pitchFamily="66" charset="0"/>
                <a:cs typeface="Verdana"/>
              </a:rPr>
              <a:t>'</a:t>
            </a:r>
            <a:r>
              <a:rPr kumimoji="0" sz="1467" b="0" i="0" u="none" strike="noStrike" kern="1200" cap="none" spc="-7" normalizeH="0" baseline="0" noProof="0" dirty="0">
                <a:ln>
                  <a:noFill/>
                </a:ln>
                <a:solidFill>
                  <a:srgbClr val="282020"/>
                </a:solidFill>
                <a:effectLst/>
                <a:uLnTx/>
                <a:uFillTx/>
                <a:latin typeface="Comic Sans MS" panose="030F0702030302020204" pitchFamily="66" charset="0"/>
                <a:cs typeface="Verdana"/>
              </a:rPr>
              <a:t>a</a:t>
            </a:r>
            <a:r>
              <a:rPr kumimoji="0" sz="1467" b="0" i="0" u="none" strike="noStrike" kern="1200" cap="none" spc="-70" normalizeH="0" baseline="0" noProof="0" dirty="0">
                <a:ln>
                  <a:noFill/>
                </a:ln>
                <a:solidFill>
                  <a:srgbClr val="282020"/>
                </a:solidFill>
                <a:effectLst/>
                <a:uLnTx/>
                <a:uFillTx/>
                <a:latin typeface="Comic Sans MS" panose="030F0702030302020204" pitchFamily="66" charset="0"/>
                <a:cs typeface="Verdana"/>
              </a:rPr>
              <a:t>tt</a:t>
            </a:r>
            <a:r>
              <a:rPr kumimoji="0" sz="1467" b="0" i="0" u="none" strike="noStrike" kern="1200" cap="none" spc="-7" normalizeH="0" baseline="0" noProof="0" dirty="0">
                <a:ln>
                  <a:noFill/>
                </a:ln>
                <a:solidFill>
                  <a:srgbClr val="282020"/>
                </a:solidFill>
                <a:effectLst/>
                <a:uLnTx/>
                <a:uFillTx/>
                <a:latin typeface="Comic Sans MS" panose="030F0702030302020204" pitchFamily="66" charset="0"/>
                <a:cs typeface="Verdana"/>
              </a:rPr>
              <a:t>a</a:t>
            </a:r>
            <a:r>
              <a:rPr kumimoji="0" sz="1467" b="0" i="0" u="none" strike="noStrike" kern="1200" cap="none" spc="-43" normalizeH="0" baseline="0" noProof="0" dirty="0">
                <a:ln>
                  <a:noFill/>
                </a:ln>
                <a:solidFill>
                  <a:srgbClr val="282020"/>
                </a:solidFill>
                <a:effectLst/>
                <a:uLnTx/>
                <a:uFillTx/>
                <a:latin typeface="Comic Sans MS" panose="030F0702030302020204" pitchFamily="66" charset="0"/>
                <a:cs typeface="Verdana"/>
              </a:rPr>
              <a:t>c</a:t>
            </a:r>
            <a:r>
              <a:rPr kumimoji="0" sz="1467" b="0" i="0" u="none" strike="noStrike" kern="1200" cap="none" spc="-76" normalizeH="0" baseline="0" noProof="0" dirty="0">
                <a:ln>
                  <a:noFill/>
                </a:ln>
                <a:solidFill>
                  <a:srgbClr val="282020"/>
                </a:solidFill>
                <a:effectLst/>
                <a:uLnTx/>
                <a:uFillTx/>
                <a:latin typeface="Comic Sans MS" panose="030F0702030302020204" pitchFamily="66" charset="0"/>
                <a:cs typeface="Verdana"/>
              </a:rPr>
              <a:t>h</a:t>
            </a:r>
            <a:r>
              <a:rPr kumimoji="0" sz="1467" b="0" i="0" u="none" strike="noStrike" kern="1200" cap="none" spc="-80" normalizeH="0" baseline="0" noProof="0" dirty="0">
                <a:ln>
                  <a:noFill/>
                </a:ln>
                <a:solidFill>
                  <a:srgbClr val="282020"/>
                </a:solidFill>
                <a:effectLst/>
                <a:uLnTx/>
                <a:uFillTx/>
                <a:latin typeface="Comic Sans MS" panose="030F0702030302020204" pitchFamily="66" charset="0"/>
                <a:cs typeface="Verdana"/>
              </a:rPr>
              <a:t>e</a:t>
            </a:r>
            <a:r>
              <a:rPr kumimoji="0" sz="1467" b="0" i="0" u="none" strike="noStrike" kern="1200" cap="none" spc="-143" normalizeH="0" baseline="0" noProof="0" dirty="0">
                <a:ln>
                  <a:noFill/>
                </a:ln>
                <a:solidFill>
                  <a:srgbClr val="282020"/>
                </a:solidFill>
                <a:effectLst/>
                <a:uLnTx/>
                <a:uFillTx/>
                <a:latin typeface="Comic Sans MS" panose="030F0702030302020204" pitchFamily="66" charset="0"/>
                <a:cs typeface="Verdana"/>
              </a:rPr>
              <a:t>m</a:t>
            </a:r>
            <a:r>
              <a:rPr kumimoji="0" sz="1467" b="0" i="0" u="none" strike="noStrike" kern="1200" cap="none" spc="-80" normalizeH="0" baseline="0" noProof="0" dirty="0">
                <a:ln>
                  <a:noFill/>
                </a:ln>
                <a:solidFill>
                  <a:srgbClr val="282020"/>
                </a:solidFill>
                <a:effectLst/>
                <a:uLnTx/>
                <a:uFillTx/>
                <a:latin typeface="Comic Sans MS" panose="030F0702030302020204" pitchFamily="66" charset="0"/>
                <a:cs typeface="Verdana"/>
              </a:rPr>
              <a:t>e</a:t>
            </a:r>
            <a:r>
              <a:rPr kumimoji="0" sz="1467" b="0" i="0" u="none" strike="noStrike" kern="1200" cap="none" spc="-76" normalizeH="0" baseline="0" noProof="0" dirty="0">
                <a:ln>
                  <a:noFill/>
                </a:ln>
                <a:solidFill>
                  <a:srgbClr val="282020"/>
                </a:solidFill>
                <a:effectLst/>
                <a:uLnTx/>
                <a:uFillTx/>
                <a:latin typeface="Comic Sans MS" panose="030F0702030302020204" pitchFamily="66" charset="0"/>
                <a:cs typeface="Verdana"/>
              </a:rPr>
              <a:t>n</a:t>
            </a:r>
            <a:r>
              <a:rPr kumimoji="0" sz="1467" b="0" i="0" u="none" strike="noStrike" kern="1200" cap="none" spc="-63" normalizeH="0" baseline="0" noProof="0" dirty="0">
                <a:ln>
                  <a:noFill/>
                </a:ln>
                <a:solidFill>
                  <a:srgbClr val="282020"/>
                </a:solidFill>
                <a:effectLst/>
                <a:uLnTx/>
                <a:uFillTx/>
                <a:latin typeface="Comic Sans MS" panose="030F0702030302020204" pitchFamily="66" charset="0"/>
                <a:cs typeface="Verdana"/>
              </a:rPr>
              <a:t>t  </a:t>
            </a:r>
            <a:r>
              <a:rPr kumimoji="0" sz="1467" b="0" i="0" u="none" strike="noStrike" kern="1200" cap="none" spc="-73" normalizeH="0" baseline="0" noProof="0" dirty="0">
                <a:ln>
                  <a:noFill/>
                </a:ln>
                <a:solidFill>
                  <a:srgbClr val="282020"/>
                </a:solidFill>
                <a:effectLst/>
                <a:uLnTx/>
                <a:uFillTx/>
                <a:latin typeface="Comic Sans MS" panose="030F0702030302020204" pitchFamily="66" charset="0"/>
                <a:cs typeface="Verdana"/>
              </a:rPr>
              <a:t>éteint</a:t>
            </a:r>
            <a:endParaRPr kumimoji="0" sz="1467" b="0"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p:txBody>
      </p:sp>
      <p:grpSp>
        <p:nvGrpSpPr>
          <p:cNvPr id="16" name="object 16"/>
          <p:cNvGrpSpPr/>
          <p:nvPr/>
        </p:nvGrpSpPr>
        <p:grpSpPr>
          <a:xfrm>
            <a:off x="4583574" y="1908855"/>
            <a:ext cx="2945130" cy="1219200"/>
            <a:chOff x="6875360" y="2863282"/>
            <a:chExt cx="4417695" cy="1828800"/>
          </a:xfrm>
          <a:solidFill>
            <a:schemeClr val="accent6">
              <a:lumMod val="40000"/>
              <a:lumOff val="60000"/>
            </a:schemeClr>
          </a:solidFill>
        </p:grpSpPr>
        <p:pic>
          <p:nvPicPr>
            <p:cNvPr id="17" name="object 17"/>
            <p:cNvPicPr/>
            <p:nvPr/>
          </p:nvPicPr>
          <p:blipFill>
            <a:blip r:embed="rId4" cstate="print"/>
            <a:stretch>
              <a:fillRect/>
            </a:stretch>
          </p:blipFill>
          <p:spPr>
            <a:xfrm>
              <a:off x="8423194" y="2863282"/>
              <a:ext cx="1318583" cy="1318583"/>
            </a:xfrm>
            <a:prstGeom prst="rect">
              <a:avLst/>
            </a:prstGeom>
            <a:grpFill/>
            <a:ln>
              <a:solidFill>
                <a:schemeClr val="accent6">
                  <a:lumMod val="40000"/>
                  <a:lumOff val="60000"/>
                </a:schemeClr>
              </a:solidFill>
            </a:ln>
          </p:spPr>
        </p:pic>
        <p:sp>
          <p:nvSpPr>
            <p:cNvPr id="18" name="object 18"/>
            <p:cNvSpPr/>
            <p:nvPr/>
          </p:nvSpPr>
          <p:spPr>
            <a:xfrm>
              <a:off x="6937272" y="3422625"/>
              <a:ext cx="4263390" cy="1080770"/>
            </a:xfrm>
            <a:custGeom>
              <a:avLst/>
              <a:gdLst/>
              <a:ahLst/>
              <a:cxnLst/>
              <a:rect l="l" t="t" r="r" b="b"/>
              <a:pathLst>
                <a:path w="4263390" h="1080770">
                  <a:moveTo>
                    <a:pt x="0" y="0"/>
                  </a:moveTo>
                  <a:lnTo>
                    <a:pt x="4263362" y="1080433"/>
                  </a:lnTo>
                </a:path>
              </a:pathLst>
            </a:custGeom>
            <a:grpFill/>
            <a:ln w="123826">
              <a:solidFill>
                <a:schemeClr val="accent6">
                  <a:lumMod val="40000"/>
                  <a:lumOff val="60000"/>
                </a:schemeClr>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10944905" y="4269767"/>
              <a:ext cx="285750" cy="360680"/>
            </a:xfrm>
            <a:custGeom>
              <a:avLst/>
              <a:gdLst/>
              <a:ahLst/>
              <a:cxnLst/>
              <a:rect l="l" t="t" r="r" b="b"/>
              <a:pathLst>
                <a:path w="285750" h="360679">
                  <a:moveTo>
                    <a:pt x="91255" y="0"/>
                  </a:moveTo>
                  <a:lnTo>
                    <a:pt x="285743" y="240896"/>
                  </a:lnTo>
                  <a:lnTo>
                    <a:pt x="0" y="360091"/>
                  </a:lnTo>
                </a:path>
              </a:pathLst>
            </a:custGeom>
            <a:grpFill/>
            <a:ln w="123842">
              <a:solidFill>
                <a:schemeClr val="accent6">
                  <a:lumMod val="40000"/>
                  <a:lumOff val="60000"/>
                </a:schemeClr>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object 20"/>
          <p:cNvSpPr txBox="1"/>
          <p:nvPr/>
        </p:nvSpPr>
        <p:spPr>
          <a:xfrm>
            <a:off x="4564128" y="2782694"/>
            <a:ext cx="2509519" cy="428194"/>
          </a:xfrm>
          <a:prstGeom prst="rect">
            <a:avLst/>
          </a:prstGeom>
        </p:spPr>
        <p:txBody>
          <a:bodyPr vert="horz" wrap="square" lIns="0" tIns="40640" rIns="0" bIns="0" rtlCol="0">
            <a:spAutoFit/>
          </a:bodyPr>
          <a:lstStyle/>
          <a:p>
            <a:pPr marL="8467" marR="0" lvl="0" indent="0" algn="ctr" defTabSz="609630" rtl="0" eaLnBrk="1" fontAlgn="auto" latinLnBrk="0" hangingPunct="1">
              <a:lnSpc>
                <a:spcPct val="100000"/>
              </a:lnSpc>
              <a:spcBef>
                <a:spcPts val="320"/>
              </a:spcBef>
              <a:spcAft>
                <a:spcPts val="0"/>
              </a:spcAft>
              <a:buClrTx/>
              <a:buSzTx/>
              <a:buFontTx/>
              <a:buNone/>
              <a:tabLst/>
              <a:defRPr/>
            </a:pPr>
            <a:r>
              <a:rPr kumimoji="0" sz="1133" b="0" i="0" u="none" strike="noStrike" kern="1200" cap="none" spc="-47" normalizeH="0" baseline="0" noProof="0" dirty="0">
                <a:ln>
                  <a:noFill/>
                </a:ln>
                <a:solidFill>
                  <a:srgbClr val="282020"/>
                </a:solidFill>
                <a:effectLst/>
                <a:uLnTx/>
                <a:uFillTx/>
                <a:latin typeface="Comic Sans MS" panose="030F0702030302020204" pitchFamily="66" charset="0"/>
                <a:cs typeface="Verdana"/>
              </a:rPr>
              <a:t>Comportements</a:t>
            </a:r>
            <a:endParaRPr kumimoji="0" sz="1133" b="0"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a:p>
            <a:pPr marL="8467" marR="0" lvl="0" indent="0" algn="ctr" defTabSz="609630" rtl="0" eaLnBrk="1" fontAlgn="auto" latinLnBrk="0" hangingPunct="1">
              <a:lnSpc>
                <a:spcPct val="100000"/>
              </a:lnSpc>
              <a:spcBef>
                <a:spcPts val="257"/>
              </a:spcBef>
              <a:spcAft>
                <a:spcPts val="0"/>
              </a:spcAft>
              <a:buClrTx/>
              <a:buSzTx/>
              <a:buFontTx/>
              <a:buNone/>
              <a:tabLst/>
              <a:defRPr/>
            </a:pPr>
            <a:r>
              <a:rPr kumimoji="0" sz="1133" b="0" i="0" u="none" strike="noStrike" kern="1200" cap="none" spc="-70" normalizeH="0" baseline="0" noProof="0" dirty="0">
                <a:ln>
                  <a:noFill/>
                </a:ln>
                <a:solidFill>
                  <a:srgbClr val="282020"/>
                </a:solidFill>
                <a:effectLst/>
                <a:uLnTx/>
                <a:uFillTx/>
                <a:latin typeface="Comic Sans MS" panose="030F0702030302020204" pitchFamily="66" charset="0"/>
                <a:cs typeface="Verdana"/>
              </a:rPr>
              <a:t>r</a:t>
            </a:r>
            <a:r>
              <a:rPr kumimoji="0" sz="1133" b="0" i="0" u="none" strike="noStrike" kern="1200" cap="none" spc="7" normalizeH="0" baseline="0" noProof="0" dirty="0">
                <a:ln>
                  <a:noFill/>
                </a:ln>
                <a:solidFill>
                  <a:srgbClr val="282020"/>
                </a:solidFill>
                <a:effectLst/>
                <a:uLnTx/>
                <a:uFillTx/>
                <a:latin typeface="Comic Sans MS" panose="030F0702030302020204" pitchFamily="66" charset="0"/>
                <a:cs typeface="Verdana"/>
              </a:rPr>
              <a:t>a</a:t>
            </a:r>
            <a:r>
              <a:rPr kumimoji="0" sz="1133" b="0" i="0" u="none" strike="noStrike" kern="1200" cap="none" spc="-17" normalizeH="0" baseline="0" noProof="0" dirty="0">
                <a:ln>
                  <a:noFill/>
                </a:ln>
                <a:solidFill>
                  <a:srgbClr val="282020"/>
                </a:solidFill>
                <a:effectLst/>
                <a:uLnTx/>
                <a:uFillTx/>
                <a:latin typeface="Comic Sans MS" panose="030F0702030302020204" pitchFamily="66" charset="0"/>
                <a:cs typeface="Verdana"/>
              </a:rPr>
              <a:t>pp</a:t>
            </a:r>
            <a:r>
              <a:rPr kumimoji="0" sz="1133" b="0" i="0" u="none" strike="noStrike" kern="1200" cap="none" spc="-70" normalizeH="0" baseline="0" noProof="0" dirty="0">
                <a:ln>
                  <a:noFill/>
                </a:ln>
                <a:solidFill>
                  <a:srgbClr val="282020"/>
                </a:solidFill>
                <a:effectLst/>
                <a:uLnTx/>
                <a:uFillTx/>
                <a:latin typeface="Comic Sans MS" panose="030F0702030302020204" pitchFamily="66" charset="0"/>
                <a:cs typeface="Verdana"/>
              </a:rPr>
              <a:t>r</a:t>
            </a:r>
            <a:r>
              <a:rPr kumimoji="0" sz="1133" b="0" i="0" u="none" strike="noStrike" kern="1200" cap="none" spc="-30" normalizeH="0" baseline="0" noProof="0" dirty="0">
                <a:ln>
                  <a:noFill/>
                </a:ln>
                <a:solidFill>
                  <a:srgbClr val="282020"/>
                </a:solidFill>
                <a:effectLst/>
                <a:uLnTx/>
                <a:uFillTx/>
                <a:latin typeface="Comic Sans MS" panose="030F0702030302020204" pitchFamily="66" charset="0"/>
                <a:cs typeface="Verdana"/>
              </a:rPr>
              <a:t>o</a:t>
            </a:r>
            <a:r>
              <a:rPr kumimoji="0" sz="1133" b="0" i="0" u="none" strike="noStrike" kern="1200" cap="none" spc="-23" normalizeH="0" baseline="0" noProof="0" dirty="0">
                <a:ln>
                  <a:noFill/>
                </a:ln>
                <a:solidFill>
                  <a:srgbClr val="282020"/>
                </a:solidFill>
                <a:effectLst/>
                <a:uLnTx/>
                <a:uFillTx/>
                <a:latin typeface="Comic Sans MS" panose="030F0702030302020204" pitchFamily="66" charset="0"/>
                <a:cs typeface="Verdana"/>
              </a:rPr>
              <a:t>c</a:t>
            </a:r>
            <a:r>
              <a:rPr kumimoji="0" sz="1133" b="0" i="0" u="none" strike="noStrike" kern="1200" cap="none" spc="-47" normalizeH="0" baseline="0" noProof="0" dirty="0">
                <a:ln>
                  <a:noFill/>
                </a:ln>
                <a:solidFill>
                  <a:srgbClr val="282020"/>
                </a:solidFill>
                <a:effectLst/>
                <a:uLnTx/>
                <a:uFillTx/>
                <a:latin typeface="Comic Sans MS" panose="030F0702030302020204" pitchFamily="66" charset="0"/>
                <a:cs typeface="Verdana"/>
              </a:rPr>
              <a:t>h</a:t>
            </a:r>
            <a:r>
              <a:rPr kumimoji="0" sz="1133" b="0" i="0" u="none" strike="noStrike" kern="1200" cap="none" spc="-50" normalizeH="0" baseline="0" noProof="0" dirty="0">
                <a:ln>
                  <a:noFill/>
                </a:ln>
                <a:solidFill>
                  <a:srgbClr val="282020"/>
                </a:solidFill>
                <a:effectLst/>
                <a:uLnTx/>
                <a:uFillTx/>
                <a:latin typeface="Comic Sans MS" panose="030F0702030302020204" pitchFamily="66" charset="0"/>
                <a:cs typeface="Verdana"/>
              </a:rPr>
              <a:t>e</a:t>
            </a:r>
            <a:r>
              <a:rPr kumimoji="0" sz="1133" b="0" i="0" u="none" strike="noStrike" kern="1200" cap="none" spc="-90" normalizeH="0" baseline="0" noProof="0" dirty="0">
                <a:ln>
                  <a:noFill/>
                </a:ln>
                <a:solidFill>
                  <a:srgbClr val="282020"/>
                </a:solidFill>
                <a:effectLst/>
                <a:uLnTx/>
                <a:uFillTx/>
                <a:latin typeface="Comic Sans MS" panose="030F0702030302020204" pitchFamily="66" charset="0"/>
                <a:cs typeface="Verdana"/>
              </a:rPr>
              <a:t>m</a:t>
            </a:r>
            <a:r>
              <a:rPr kumimoji="0" sz="1133" b="0" i="0" u="none" strike="noStrike" kern="1200" cap="none" spc="-50" normalizeH="0" baseline="0" noProof="0" dirty="0">
                <a:ln>
                  <a:noFill/>
                </a:ln>
                <a:solidFill>
                  <a:srgbClr val="282020"/>
                </a:solidFill>
                <a:effectLst/>
                <a:uLnTx/>
                <a:uFillTx/>
                <a:latin typeface="Comic Sans MS" panose="030F0702030302020204" pitchFamily="66" charset="0"/>
                <a:cs typeface="Verdana"/>
              </a:rPr>
              <a:t>e</a:t>
            </a:r>
            <a:r>
              <a:rPr kumimoji="0" sz="1133" b="0" i="0" u="none" strike="noStrike" kern="1200" cap="none" spc="-47" normalizeH="0" baseline="0" noProof="0" dirty="0">
                <a:ln>
                  <a:noFill/>
                </a:ln>
                <a:solidFill>
                  <a:srgbClr val="282020"/>
                </a:solidFill>
                <a:effectLst/>
                <a:uLnTx/>
                <a:uFillTx/>
                <a:latin typeface="Comic Sans MS" panose="030F0702030302020204" pitchFamily="66" charset="0"/>
                <a:cs typeface="Verdana"/>
              </a:rPr>
              <a:t>n</a:t>
            </a:r>
            <a:r>
              <a:rPr kumimoji="0" sz="1133" b="0" i="0" u="none" strike="noStrike" kern="1200" cap="none" spc="-43" normalizeH="0" baseline="0" noProof="0" dirty="0">
                <a:ln>
                  <a:noFill/>
                </a:ln>
                <a:solidFill>
                  <a:srgbClr val="282020"/>
                </a:solidFill>
                <a:effectLst/>
                <a:uLnTx/>
                <a:uFillTx/>
                <a:latin typeface="Comic Sans MS" panose="030F0702030302020204" pitchFamily="66" charset="0"/>
                <a:cs typeface="Verdana"/>
              </a:rPr>
              <a:t>t</a:t>
            </a:r>
            <a:r>
              <a:rPr kumimoji="0" sz="1133" b="0" i="0" u="none" strike="noStrike" kern="1200" cap="none" spc="-100" normalizeH="0" baseline="0" noProof="0" dirty="0">
                <a:ln>
                  <a:noFill/>
                </a:ln>
                <a:solidFill>
                  <a:srgbClr val="282020"/>
                </a:solidFill>
                <a:effectLst/>
                <a:uLnTx/>
                <a:uFillTx/>
                <a:latin typeface="Comic Sans MS" panose="030F0702030302020204" pitchFamily="66" charset="0"/>
                <a:cs typeface="Verdana"/>
              </a:rPr>
              <a:t> </a:t>
            </a:r>
            <a:r>
              <a:rPr kumimoji="0" sz="1133" b="0" i="0" u="none" strike="noStrike" kern="1200" cap="none" spc="-187" normalizeH="0" baseline="0" noProof="0" dirty="0">
                <a:ln>
                  <a:noFill/>
                </a:ln>
                <a:solidFill>
                  <a:srgbClr val="282020"/>
                </a:solidFill>
                <a:effectLst/>
                <a:uLnTx/>
                <a:uFillTx/>
                <a:latin typeface="Comic Sans MS" panose="030F0702030302020204" pitchFamily="66" charset="0"/>
                <a:cs typeface="Verdana"/>
              </a:rPr>
              <a:t>/</a:t>
            </a:r>
            <a:r>
              <a:rPr kumimoji="0" sz="1133" b="0" i="0" u="none" strike="noStrike" kern="1200" cap="none" spc="-100" normalizeH="0" baseline="0" noProof="0" dirty="0">
                <a:ln>
                  <a:noFill/>
                </a:ln>
                <a:solidFill>
                  <a:srgbClr val="282020"/>
                </a:solidFill>
                <a:effectLst/>
                <a:uLnTx/>
                <a:uFillTx/>
                <a:latin typeface="Comic Sans MS" panose="030F0702030302020204" pitchFamily="66" charset="0"/>
                <a:cs typeface="Verdana"/>
              </a:rPr>
              <a:t> </a:t>
            </a:r>
            <a:r>
              <a:rPr kumimoji="0" sz="1133" b="0" i="0" u="none" strike="noStrike" kern="1200" cap="none" spc="-70" normalizeH="0" baseline="0" noProof="0" dirty="0">
                <a:ln>
                  <a:noFill/>
                </a:ln>
                <a:solidFill>
                  <a:srgbClr val="282020"/>
                </a:solidFill>
                <a:effectLst/>
                <a:uLnTx/>
                <a:uFillTx/>
                <a:latin typeface="Comic Sans MS" panose="030F0702030302020204" pitchFamily="66" charset="0"/>
                <a:cs typeface="Verdana"/>
              </a:rPr>
              <a:t>r</a:t>
            </a:r>
            <a:r>
              <a:rPr kumimoji="0" sz="1133" b="0" i="0" u="none" strike="noStrike" kern="1200" cap="none" spc="-50" normalizeH="0" baseline="0" noProof="0" dirty="0">
                <a:ln>
                  <a:noFill/>
                </a:ln>
                <a:solidFill>
                  <a:srgbClr val="282020"/>
                </a:solidFill>
                <a:effectLst/>
                <a:uLnTx/>
                <a:uFillTx/>
                <a:latin typeface="Comic Sans MS" panose="030F0702030302020204" pitchFamily="66" charset="0"/>
                <a:cs typeface="Verdana"/>
              </a:rPr>
              <a:t>e</a:t>
            </a:r>
            <a:r>
              <a:rPr kumimoji="0" sz="1133" b="0" i="0" u="none" strike="noStrike" kern="1200" cap="none" spc="-23" normalizeH="0" baseline="0" noProof="0" dirty="0">
                <a:ln>
                  <a:noFill/>
                </a:ln>
                <a:solidFill>
                  <a:srgbClr val="282020"/>
                </a:solidFill>
                <a:effectLst/>
                <a:uLnTx/>
                <a:uFillTx/>
                <a:latin typeface="Comic Sans MS" panose="030F0702030302020204" pitchFamily="66" charset="0"/>
                <a:cs typeface="Verdana"/>
              </a:rPr>
              <a:t>c</a:t>
            </a:r>
            <a:r>
              <a:rPr kumimoji="0" sz="1133" b="0" i="0" u="none" strike="noStrike" kern="1200" cap="none" spc="-47" normalizeH="0" baseline="0" noProof="0" dirty="0">
                <a:ln>
                  <a:noFill/>
                </a:ln>
                <a:solidFill>
                  <a:srgbClr val="282020"/>
                </a:solidFill>
                <a:effectLst/>
                <a:uLnTx/>
                <a:uFillTx/>
                <a:latin typeface="Comic Sans MS" panose="030F0702030302020204" pitchFamily="66" charset="0"/>
                <a:cs typeface="Verdana"/>
              </a:rPr>
              <a:t>h</a:t>
            </a:r>
            <a:r>
              <a:rPr kumimoji="0" sz="1133" b="0" i="0" u="none" strike="noStrike" kern="1200" cap="none" spc="-50" normalizeH="0" baseline="0" noProof="0" dirty="0">
                <a:ln>
                  <a:noFill/>
                </a:ln>
                <a:solidFill>
                  <a:srgbClr val="282020"/>
                </a:solidFill>
                <a:effectLst/>
                <a:uLnTx/>
                <a:uFillTx/>
                <a:latin typeface="Comic Sans MS" panose="030F0702030302020204" pitchFamily="66" charset="0"/>
                <a:cs typeface="Verdana"/>
              </a:rPr>
              <a:t>e</a:t>
            </a:r>
            <a:r>
              <a:rPr kumimoji="0" sz="1133" b="0" i="0" u="none" strike="noStrike" kern="1200" cap="none" spc="-70" normalizeH="0" baseline="0" noProof="0" dirty="0">
                <a:ln>
                  <a:noFill/>
                </a:ln>
                <a:solidFill>
                  <a:srgbClr val="282020"/>
                </a:solidFill>
                <a:effectLst/>
                <a:uLnTx/>
                <a:uFillTx/>
                <a:latin typeface="Comic Sans MS" panose="030F0702030302020204" pitchFamily="66" charset="0"/>
                <a:cs typeface="Verdana"/>
              </a:rPr>
              <a:t>r</a:t>
            </a:r>
            <a:r>
              <a:rPr kumimoji="0" sz="1133" b="0" i="0" u="none" strike="noStrike" kern="1200" cap="none" spc="-23" normalizeH="0" baseline="0" noProof="0" dirty="0">
                <a:ln>
                  <a:noFill/>
                </a:ln>
                <a:solidFill>
                  <a:srgbClr val="282020"/>
                </a:solidFill>
                <a:effectLst/>
                <a:uLnTx/>
                <a:uFillTx/>
                <a:latin typeface="Comic Sans MS" panose="030F0702030302020204" pitchFamily="66" charset="0"/>
                <a:cs typeface="Verdana"/>
              </a:rPr>
              <a:t>c</a:t>
            </a:r>
            <a:r>
              <a:rPr kumimoji="0" sz="1133" b="0" i="0" u="none" strike="noStrike" kern="1200" cap="none" spc="-47" normalizeH="0" baseline="0" noProof="0" dirty="0">
                <a:ln>
                  <a:noFill/>
                </a:ln>
                <a:solidFill>
                  <a:srgbClr val="282020"/>
                </a:solidFill>
                <a:effectLst/>
                <a:uLnTx/>
                <a:uFillTx/>
                <a:latin typeface="Comic Sans MS" panose="030F0702030302020204" pitchFamily="66" charset="0"/>
                <a:cs typeface="Verdana"/>
              </a:rPr>
              <a:t>he</a:t>
            </a:r>
            <a:r>
              <a:rPr kumimoji="0" sz="1133" b="0" i="0" u="none" strike="noStrike" kern="1200" cap="none" spc="-100" normalizeH="0" baseline="0" noProof="0" dirty="0">
                <a:ln>
                  <a:noFill/>
                </a:ln>
                <a:solidFill>
                  <a:srgbClr val="282020"/>
                </a:solidFill>
                <a:effectLst/>
                <a:uLnTx/>
                <a:uFillTx/>
                <a:latin typeface="Comic Sans MS" panose="030F0702030302020204" pitchFamily="66" charset="0"/>
                <a:cs typeface="Verdana"/>
              </a:rPr>
              <a:t> </a:t>
            </a:r>
            <a:r>
              <a:rPr kumimoji="0" sz="1133" b="0" i="0" u="none" strike="noStrike" kern="1200" cap="none" spc="-17" normalizeH="0" baseline="0" noProof="0" dirty="0">
                <a:ln>
                  <a:noFill/>
                </a:ln>
                <a:solidFill>
                  <a:srgbClr val="282020"/>
                </a:solidFill>
                <a:effectLst/>
                <a:uLnTx/>
                <a:uFillTx/>
                <a:latin typeface="Comic Sans MS" panose="030F0702030302020204" pitchFamily="66" charset="0"/>
                <a:cs typeface="Verdana"/>
              </a:rPr>
              <a:t>p</a:t>
            </a:r>
            <a:r>
              <a:rPr kumimoji="0" sz="1133" b="0" i="0" u="none" strike="noStrike" kern="1200" cap="none" spc="-70" normalizeH="0" baseline="0" noProof="0" dirty="0">
                <a:ln>
                  <a:noFill/>
                </a:ln>
                <a:solidFill>
                  <a:srgbClr val="282020"/>
                </a:solidFill>
                <a:effectLst/>
                <a:uLnTx/>
                <a:uFillTx/>
                <a:latin typeface="Comic Sans MS" panose="030F0702030302020204" pitchFamily="66" charset="0"/>
                <a:cs typeface="Verdana"/>
              </a:rPr>
              <a:t>r</a:t>
            </a:r>
            <a:r>
              <a:rPr kumimoji="0" sz="1133" b="0" i="0" u="none" strike="noStrike" kern="1200" cap="none" spc="-30" normalizeH="0" baseline="0" noProof="0" dirty="0">
                <a:ln>
                  <a:noFill/>
                </a:ln>
                <a:solidFill>
                  <a:srgbClr val="282020"/>
                </a:solidFill>
                <a:effectLst/>
                <a:uLnTx/>
                <a:uFillTx/>
                <a:latin typeface="Comic Sans MS" panose="030F0702030302020204" pitchFamily="66" charset="0"/>
                <a:cs typeface="Verdana"/>
              </a:rPr>
              <a:t>o</a:t>
            </a:r>
            <a:r>
              <a:rPr kumimoji="0" sz="1133" b="0" i="0" u="none" strike="noStrike" kern="1200" cap="none" spc="-57" normalizeH="0" baseline="0" noProof="0" dirty="0">
                <a:ln>
                  <a:noFill/>
                </a:ln>
                <a:solidFill>
                  <a:srgbClr val="282020"/>
                </a:solidFill>
                <a:effectLst/>
                <a:uLnTx/>
                <a:uFillTx/>
                <a:latin typeface="Comic Sans MS" panose="030F0702030302020204" pitchFamily="66" charset="0"/>
                <a:cs typeface="Verdana"/>
              </a:rPr>
              <a:t>x</a:t>
            </a:r>
            <a:r>
              <a:rPr kumimoji="0" sz="1133" b="0" i="0" u="none" strike="noStrike" kern="1200" cap="none" spc="-40" normalizeH="0" baseline="0" noProof="0" dirty="0">
                <a:ln>
                  <a:noFill/>
                </a:ln>
                <a:solidFill>
                  <a:srgbClr val="282020"/>
                </a:solidFill>
                <a:effectLst/>
                <a:uLnTx/>
                <a:uFillTx/>
                <a:latin typeface="Comic Sans MS" panose="030F0702030302020204" pitchFamily="66" charset="0"/>
                <a:cs typeface="Verdana"/>
              </a:rPr>
              <a:t>i</a:t>
            </a:r>
            <a:r>
              <a:rPr kumimoji="0" sz="1133" b="0" i="0" u="none" strike="noStrike" kern="1200" cap="none" spc="-90" normalizeH="0" baseline="0" noProof="0" dirty="0">
                <a:ln>
                  <a:noFill/>
                </a:ln>
                <a:solidFill>
                  <a:srgbClr val="282020"/>
                </a:solidFill>
                <a:effectLst/>
                <a:uLnTx/>
                <a:uFillTx/>
                <a:latin typeface="Comic Sans MS" panose="030F0702030302020204" pitchFamily="66" charset="0"/>
                <a:cs typeface="Verdana"/>
              </a:rPr>
              <a:t>m</a:t>
            </a:r>
            <a:r>
              <a:rPr kumimoji="0" sz="1133" b="0" i="0" u="none" strike="noStrike" kern="1200" cap="none" spc="-40" normalizeH="0" baseline="0" noProof="0" dirty="0">
                <a:ln>
                  <a:noFill/>
                </a:ln>
                <a:solidFill>
                  <a:srgbClr val="282020"/>
                </a:solidFill>
                <a:effectLst/>
                <a:uLnTx/>
                <a:uFillTx/>
                <a:latin typeface="Comic Sans MS" panose="030F0702030302020204" pitchFamily="66" charset="0"/>
                <a:cs typeface="Verdana"/>
              </a:rPr>
              <a:t>i</a:t>
            </a:r>
            <a:r>
              <a:rPr kumimoji="0" sz="1133" b="0" i="0" u="none" strike="noStrike" kern="1200" cap="none" spc="-47" normalizeH="0" baseline="0" noProof="0" dirty="0">
                <a:ln>
                  <a:noFill/>
                </a:ln>
                <a:solidFill>
                  <a:srgbClr val="282020"/>
                </a:solidFill>
                <a:effectLst/>
                <a:uLnTx/>
                <a:uFillTx/>
                <a:latin typeface="Comic Sans MS" panose="030F0702030302020204" pitchFamily="66" charset="0"/>
                <a:cs typeface="Verdana"/>
              </a:rPr>
              <a:t>té</a:t>
            </a:r>
            <a:endParaRPr kumimoji="0" sz="1133" b="0"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p:txBody>
      </p:sp>
      <p:sp>
        <p:nvSpPr>
          <p:cNvPr id="22" name="object 22"/>
          <p:cNvSpPr txBox="1"/>
          <p:nvPr/>
        </p:nvSpPr>
        <p:spPr>
          <a:xfrm>
            <a:off x="5680050" y="671148"/>
            <a:ext cx="4303861" cy="233889"/>
          </a:xfrm>
          <a:prstGeom prst="rect">
            <a:avLst/>
          </a:prstGeom>
        </p:spPr>
        <p:txBody>
          <a:bodyPr vert="horz" wrap="square" lIns="0" tIns="8043" rIns="0" bIns="0" rtlCol="0">
            <a:spAutoFit/>
          </a:bodyPr>
          <a:lstStyle/>
          <a:p>
            <a:pPr marL="8467" marR="0" lvl="0" indent="0" algn="ctr" defTabSz="609630" rtl="0" eaLnBrk="1" fontAlgn="auto" latinLnBrk="0" hangingPunct="1">
              <a:lnSpc>
                <a:spcPct val="100000"/>
              </a:lnSpc>
              <a:spcBef>
                <a:spcPts val="63"/>
              </a:spcBef>
              <a:spcAft>
                <a:spcPts val="0"/>
              </a:spcAft>
              <a:buClrTx/>
              <a:buSzTx/>
              <a:buFontTx/>
              <a:buNone/>
              <a:tabLst/>
              <a:defRPr/>
            </a:pPr>
            <a:r>
              <a:rPr kumimoji="0" sz="1467" b="0" i="0" u="none" strike="noStrike" kern="1200" cap="none" spc="-93" normalizeH="0" baseline="0" noProof="0" dirty="0">
                <a:ln>
                  <a:noFill/>
                </a:ln>
                <a:solidFill>
                  <a:srgbClr val="FFFFFF"/>
                </a:solidFill>
                <a:effectLst/>
                <a:highlight>
                  <a:srgbClr val="FF0000"/>
                </a:highlight>
                <a:uLnTx/>
                <a:uFillTx/>
                <a:latin typeface="Comic Sans MS" panose="030F0702030302020204" pitchFamily="66" charset="0"/>
                <a:cs typeface="Verdana"/>
              </a:rPr>
              <a:t>S</a:t>
            </a:r>
            <a:r>
              <a:rPr kumimoji="0" sz="1467" b="0" i="0" u="none" strike="noStrike" kern="1200" cap="none" spc="-70" normalizeH="0" baseline="0" noProof="0" dirty="0">
                <a:ln>
                  <a:noFill/>
                </a:ln>
                <a:solidFill>
                  <a:srgbClr val="FFFFFF"/>
                </a:solidFill>
                <a:effectLst/>
                <a:highlight>
                  <a:srgbClr val="FF0000"/>
                </a:highlight>
                <a:uLnTx/>
                <a:uFillTx/>
                <a:latin typeface="Comic Sans MS" panose="030F0702030302020204" pitchFamily="66" charset="0"/>
                <a:cs typeface="Verdana"/>
              </a:rPr>
              <a:t>t</a:t>
            </a:r>
            <a:r>
              <a:rPr kumimoji="0" sz="1467" b="0" i="0" u="none" strike="noStrike" kern="1200" cap="none" spc="-60" normalizeH="0" baseline="0" noProof="0" dirty="0">
                <a:ln>
                  <a:noFill/>
                </a:ln>
                <a:solidFill>
                  <a:srgbClr val="FFFFFF"/>
                </a:solidFill>
                <a:effectLst/>
                <a:highlight>
                  <a:srgbClr val="FF0000"/>
                </a:highlight>
                <a:uLnTx/>
                <a:uFillTx/>
                <a:latin typeface="Comic Sans MS" panose="030F0702030302020204" pitchFamily="66" charset="0"/>
                <a:cs typeface="Verdana"/>
              </a:rPr>
              <a:t>i</a:t>
            </a:r>
            <a:r>
              <a:rPr kumimoji="0" sz="1467" b="0" i="0" u="none" strike="noStrike" kern="1200" cap="none" spc="-143" normalizeH="0" baseline="0" noProof="0" dirty="0">
                <a:ln>
                  <a:noFill/>
                </a:ln>
                <a:solidFill>
                  <a:srgbClr val="FFFFFF"/>
                </a:solidFill>
                <a:effectLst/>
                <a:highlight>
                  <a:srgbClr val="FF0000"/>
                </a:highlight>
                <a:uLnTx/>
                <a:uFillTx/>
                <a:latin typeface="Comic Sans MS" panose="030F0702030302020204" pitchFamily="66" charset="0"/>
                <a:cs typeface="Verdana"/>
              </a:rPr>
              <a:t>m</a:t>
            </a:r>
            <a:r>
              <a:rPr kumimoji="0" sz="1467" b="0" i="0" u="none" strike="noStrike" kern="1200" cap="none" spc="-87" normalizeH="0" baseline="0" noProof="0" dirty="0">
                <a:ln>
                  <a:noFill/>
                </a:ln>
                <a:solidFill>
                  <a:srgbClr val="FFFFFF"/>
                </a:solidFill>
                <a:effectLst/>
                <a:highlight>
                  <a:srgbClr val="FF0000"/>
                </a:highlight>
                <a:uLnTx/>
                <a:uFillTx/>
                <a:latin typeface="Comic Sans MS" panose="030F0702030302020204" pitchFamily="66" charset="0"/>
                <a:cs typeface="Verdana"/>
              </a:rPr>
              <a:t>u</a:t>
            </a:r>
            <a:r>
              <a:rPr kumimoji="0" sz="1467" b="0" i="0" u="none" strike="noStrike" kern="1200" cap="none" spc="-60" normalizeH="0" baseline="0" noProof="0" dirty="0">
                <a:ln>
                  <a:noFill/>
                </a:ln>
                <a:solidFill>
                  <a:srgbClr val="FFFFFF"/>
                </a:solidFill>
                <a:effectLst/>
                <a:highlight>
                  <a:srgbClr val="FF0000"/>
                </a:highlight>
                <a:uLnTx/>
                <a:uFillTx/>
                <a:latin typeface="Comic Sans MS" panose="030F0702030302020204" pitchFamily="66" charset="0"/>
                <a:cs typeface="Verdana"/>
              </a:rPr>
              <a:t>l</a:t>
            </a:r>
            <a:r>
              <a:rPr kumimoji="0" sz="1467" b="0" i="0" u="none" strike="noStrike" kern="1200" cap="none" spc="-87" normalizeH="0" baseline="0" noProof="0" dirty="0">
                <a:ln>
                  <a:noFill/>
                </a:ln>
                <a:solidFill>
                  <a:srgbClr val="FFFFFF"/>
                </a:solidFill>
                <a:effectLst/>
                <a:highlight>
                  <a:srgbClr val="FF0000"/>
                </a:highlight>
                <a:uLnTx/>
                <a:uFillTx/>
                <a:latin typeface="Comic Sans MS" panose="030F0702030302020204" pitchFamily="66" charset="0"/>
                <a:cs typeface="Verdana"/>
              </a:rPr>
              <a:t>u</a:t>
            </a:r>
            <a:r>
              <a:rPr kumimoji="0" sz="1467" b="0" i="0" u="none" strike="noStrike" kern="1200" cap="none" spc="-40" normalizeH="0" baseline="0" noProof="0" dirty="0">
                <a:ln>
                  <a:noFill/>
                </a:ln>
                <a:solidFill>
                  <a:srgbClr val="FFFFFF"/>
                </a:solidFill>
                <a:effectLst/>
                <a:highlight>
                  <a:srgbClr val="FF0000"/>
                </a:highlight>
                <a:uLnTx/>
                <a:uFillTx/>
                <a:latin typeface="Comic Sans MS" panose="030F0702030302020204" pitchFamily="66" charset="0"/>
                <a:cs typeface="Verdana"/>
              </a:rPr>
              <a:t>s</a:t>
            </a:r>
            <a:r>
              <a:rPr kumimoji="0" sz="1467" b="0" i="0" u="none" strike="noStrike" kern="1200" cap="none" spc="-136" normalizeH="0" baseline="0" noProof="0" dirty="0">
                <a:ln>
                  <a:noFill/>
                </a:ln>
                <a:solidFill>
                  <a:srgbClr val="FFFFFF"/>
                </a:solidFill>
                <a:effectLst/>
                <a:highlight>
                  <a:srgbClr val="FF0000"/>
                </a:highlight>
                <a:uLnTx/>
                <a:uFillTx/>
                <a:latin typeface="Comic Sans MS" panose="030F0702030302020204" pitchFamily="66" charset="0"/>
                <a:cs typeface="Verdana"/>
              </a:rPr>
              <a:t> </a:t>
            </a:r>
            <a:r>
              <a:rPr kumimoji="0" sz="1467" b="0" i="0" u="none" strike="noStrike" kern="1200" cap="none" spc="-7" normalizeH="0" baseline="0" noProof="0" dirty="0">
                <a:ln>
                  <a:noFill/>
                </a:ln>
                <a:solidFill>
                  <a:srgbClr val="FFFFFF"/>
                </a:solidFill>
                <a:effectLst/>
                <a:highlight>
                  <a:srgbClr val="FF0000"/>
                </a:highlight>
                <a:uLnTx/>
                <a:uFillTx/>
                <a:latin typeface="Comic Sans MS" panose="030F0702030302020204" pitchFamily="66" charset="0"/>
                <a:cs typeface="Verdana"/>
              </a:rPr>
              <a:t>a</a:t>
            </a:r>
            <a:r>
              <a:rPr kumimoji="0" sz="1467" b="0" i="0" u="none" strike="noStrike" kern="1200" cap="none" spc="-60" normalizeH="0" baseline="0" noProof="0" dirty="0">
                <a:ln>
                  <a:noFill/>
                </a:ln>
                <a:solidFill>
                  <a:srgbClr val="FFFFFF"/>
                </a:solidFill>
                <a:effectLst/>
                <a:highlight>
                  <a:srgbClr val="FF0000"/>
                </a:highlight>
                <a:uLnTx/>
                <a:uFillTx/>
                <a:latin typeface="Comic Sans MS" panose="030F0702030302020204" pitchFamily="66" charset="0"/>
                <a:cs typeface="Verdana"/>
              </a:rPr>
              <a:t>l</a:t>
            </a:r>
            <a:r>
              <a:rPr kumimoji="0" sz="1467" b="0" i="0" u="none" strike="noStrike" kern="1200" cap="none" spc="-7" normalizeH="0" baseline="0" noProof="0" dirty="0">
                <a:ln>
                  <a:noFill/>
                </a:ln>
                <a:solidFill>
                  <a:srgbClr val="FFFFFF"/>
                </a:solidFill>
                <a:effectLst/>
                <a:highlight>
                  <a:srgbClr val="FF0000"/>
                </a:highlight>
                <a:uLnTx/>
                <a:uFillTx/>
                <a:latin typeface="Comic Sans MS" panose="030F0702030302020204" pitchFamily="66" charset="0"/>
                <a:cs typeface="Verdana"/>
              </a:rPr>
              <a:t>a</a:t>
            </a:r>
            <a:r>
              <a:rPr kumimoji="0" sz="1467" b="0" i="0" u="none" strike="noStrike" kern="1200" cap="none" spc="-100" normalizeH="0" baseline="0" noProof="0" dirty="0">
                <a:ln>
                  <a:noFill/>
                </a:ln>
                <a:solidFill>
                  <a:srgbClr val="FFFFFF"/>
                </a:solidFill>
                <a:effectLst/>
                <a:highlight>
                  <a:srgbClr val="FF0000"/>
                </a:highlight>
                <a:uLnTx/>
                <a:uFillTx/>
                <a:latin typeface="Comic Sans MS" panose="030F0702030302020204" pitchFamily="66" charset="0"/>
                <a:cs typeface="Verdana"/>
              </a:rPr>
              <a:t>r</a:t>
            </a:r>
            <a:r>
              <a:rPr kumimoji="0" sz="1467" b="0" i="0" u="none" strike="noStrike" kern="1200" cap="none" spc="-143" normalizeH="0" baseline="0" noProof="0" dirty="0">
                <a:ln>
                  <a:noFill/>
                </a:ln>
                <a:solidFill>
                  <a:srgbClr val="FFFFFF"/>
                </a:solidFill>
                <a:effectLst/>
                <a:highlight>
                  <a:srgbClr val="FF0000"/>
                </a:highlight>
                <a:uLnTx/>
                <a:uFillTx/>
                <a:latin typeface="Comic Sans MS" panose="030F0702030302020204" pitchFamily="66" charset="0"/>
                <a:cs typeface="Verdana"/>
              </a:rPr>
              <a:t>m</a:t>
            </a:r>
            <a:r>
              <a:rPr kumimoji="0" sz="1467" b="0" i="0" u="none" strike="noStrike" kern="1200" cap="none" spc="-7" normalizeH="0" baseline="0" noProof="0" dirty="0">
                <a:ln>
                  <a:noFill/>
                </a:ln>
                <a:solidFill>
                  <a:srgbClr val="FFFFFF"/>
                </a:solidFill>
                <a:effectLst/>
                <a:highlight>
                  <a:srgbClr val="FF0000"/>
                </a:highlight>
                <a:uLnTx/>
                <a:uFillTx/>
                <a:latin typeface="Comic Sans MS" panose="030F0702030302020204" pitchFamily="66" charset="0"/>
                <a:cs typeface="Verdana"/>
              </a:rPr>
              <a:t>a</a:t>
            </a:r>
            <a:r>
              <a:rPr kumimoji="0" sz="1467" b="0" i="0" u="none" strike="noStrike" kern="1200" cap="none" spc="-76" normalizeH="0" baseline="0" noProof="0" dirty="0">
                <a:ln>
                  <a:noFill/>
                </a:ln>
                <a:solidFill>
                  <a:srgbClr val="FFFFFF"/>
                </a:solidFill>
                <a:effectLst/>
                <a:highlight>
                  <a:srgbClr val="FF0000"/>
                </a:highlight>
                <a:uLnTx/>
                <a:uFillTx/>
                <a:latin typeface="Comic Sans MS" panose="030F0702030302020204" pitchFamily="66" charset="0"/>
                <a:cs typeface="Verdana"/>
              </a:rPr>
              <a:t>n</a:t>
            </a:r>
            <a:r>
              <a:rPr kumimoji="0" sz="1467" b="0" i="0" u="none" strike="noStrike" kern="1200" cap="none" spc="-67" normalizeH="0" baseline="0" noProof="0" dirty="0">
                <a:ln>
                  <a:noFill/>
                </a:ln>
                <a:solidFill>
                  <a:srgbClr val="FFFFFF"/>
                </a:solidFill>
                <a:effectLst/>
                <a:highlight>
                  <a:srgbClr val="FF0000"/>
                </a:highlight>
                <a:uLnTx/>
                <a:uFillTx/>
                <a:latin typeface="Comic Sans MS" panose="030F0702030302020204" pitchFamily="66" charset="0"/>
                <a:cs typeface="Verdana"/>
              </a:rPr>
              <a:t>t</a:t>
            </a:r>
            <a:r>
              <a:rPr kumimoji="0" sz="1467" b="0" i="0" u="none" strike="noStrike" kern="1200" cap="none" spc="-136" normalizeH="0" baseline="0" noProof="0" dirty="0">
                <a:ln>
                  <a:noFill/>
                </a:ln>
                <a:solidFill>
                  <a:srgbClr val="FFFFFF"/>
                </a:solidFill>
                <a:effectLst/>
                <a:highlight>
                  <a:srgbClr val="FF0000"/>
                </a:highlight>
                <a:uLnTx/>
                <a:uFillTx/>
                <a:latin typeface="Comic Sans MS" panose="030F0702030302020204" pitchFamily="66" charset="0"/>
                <a:cs typeface="Verdana"/>
              </a:rPr>
              <a:t> </a:t>
            </a:r>
            <a:r>
              <a:rPr kumimoji="0" sz="1467" b="0" i="0" u="none" strike="noStrike" kern="1200" cap="none" spc="-57" normalizeH="0" baseline="0" noProof="0" dirty="0">
                <a:ln>
                  <a:noFill/>
                </a:ln>
                <a:solidFill>
                  <a:srgbClr val="FFFFFF"/>
                </a:solidFill>
                <a:effectLst/>
                <a:highlight>
                  <a:srgbClr val="FF0000"/>
                </a:highlight>
                <a:uLnTx/>
                <a:uFillTx/>
                <a:latin typeface="Comic Sans MS" panose="030F0702030302020204" pitchFamily="66" charset="0"/>
                <a:cs typeface="Verdana"/>
              </a:rPr>
              <a:t>o</a:t>
            </a:r>
            <a:r>
              <a:rPr kumimoji="0" sz="1467" b="0" i="0" u="none" strike="noStrike" kern="1200" cap="none" spc="-83" normalizeH="0" baseline="0" noProof="0" dirty="0">
                <a:ln>
                  <a:noFill/>
                </a:ln>
                <a:solidFill>
                  <a:srgbClr val="FFFFFF"/>
                </a:solidFill>
                <a:effectLst/>
                <a:highlight>
                  <a:srgbClr val="FF0000"/>
                </a:highlight>
                <a:uLnTx/>
                <a:uFillTx/>
                <a:latin typeface="Comic Sans MS" panose="030F0702030302020204" pitchFamily="66" charset="0"/>
                <a:cs typeface="Verdana"/>
              </a:rPr>
              <a:t>u</a:t>
            </a:r>
            <a:r>
              <a:rPr kumimoji="0" sz="1467" b="0" i="0" u="none" strike="noStrike" kern="1200" cap="none" spc="-136" normalizeH="0" baseline="0" noProof="0" dirty="0">
                <a:ln>
                  <a:noFill/>
                </a:ln>
                <a:solidFill>
                  <a:srgbClr val="FFFFFF"/>
                </a:solidFill>
                <a:effectLst/>
                <a:highlight>
                  <a:srgbClr val="FF0000"/>
                </a:highlight>
                <a:uLnTx/>
                <a:uFillTx/>
                <a:latin typeface="Comic Sans MS" panose="030F0702030302020204" pitchFamily="66" charset="0"/>
                <a:cs typeface="Verdana"/>
              </a:rPr>
              <a:t> </a:t>
            </a:r>
            <a:r>
              <a:rPr kumimoji="0" sz="1467" b="0" i="0" u="none" strike="noStrike" kern="1200" cap="none" spc="-80" normalizeH="0" baseline="0" noProof="0" dirty="0">
                <a:ln>
                  <a:noFill/>
                </a:ln>
                <a:solidFill>
                  <a:srgbClr val="FFFFFF"/>
                </a:solidFill>
                <a:effectLst/>
                <a:highlight>
                  <a:srgbClr val="FF0000"/>
                </a:highlight>
                <a:uLnTx/>
                <a:uFillTx/>
                <a:latin typeface="Comic Sans MS" panose="030F0702030302020204" pitchFamily="66" charset="0"/>
                <a:cs typeface="Verdana"/>
              </a:rPr>
              <a:t>é</a:t>
            </a:r>
            <a:r>
              <a:rPr kumimoji="0" sz="1467" b="0" i="0" u="none" strike="noStrike" kern="1200" cap="none" spc="-70" normalizeH="0" baseline="0" noProof="0" dirty="0">
                <a:ln>
                  <a:noFill/>
                </a:ln>
                <a:solidFill>
                  <a:srgbClr val="FFFFFF"/>
                </a:solidFill>
                <a:effectLst/>
                <a:highlight>
                  <a:srgbClr val="FF0000"/>
                </a:highlight>
                <a:uLnTx/>
                <a:uFillTx/>
                <a:latin typeface="Comic Sans MS" panose="030F0702030302020204" pitchFamily="66" charset="0"/>
                <a:cs typeface="Verdana"/>
              </a:rPr>
              <a:t>t</a:t>
            </a:r>
            <a:r>
              <a:rPr kumimoji="0" sz="1467" b="0" i="0" u="none" strike="noStrike" kern="1200" cap="none" spc="-7" normalizeH="0" baseline="0" noProof="0" dirty="0">
                <a:ln>
                  <a:noFill/>
                </a:ln>
                <a:solidFill>
                  <a:srgbClr val="FFFFFF"/>
                </a:solidFill>
                <a:effectLst/>
                <a:highlight>
                  <a:srgbClr val="FF0000"/>
                </a:highlight>
                <a:uLnTx/>
                <a:uFillTx/>
                <a:latin typeface="Comic Sans MS" panose="030F0702030302020204" pitchFamily="66" charset="0"/>
                <a:cs typeface="Verdana"/>
              </a:rPr>
              <a:t>a</a:t>
            </a:r>
            <a:r>
              <a:rPr kumimoji="0" sz="1467" b="0" i="0" u="none" strike="noStrike" kern="1200" cap="none" spc="-67" normalizeH="0" baseline="0" noProof="0" dirty="0">
                <a:ln>
                  <a:noFill/>
                </a:ln>
                <a:solidFill>
                  <a:srgbClr val="FFFFFF"/>
                </a:solidFill>
                <a:effectLst/>
                <a:highlight>
                  <a:srgbClr val="FF0000"/>
                </a:highlight>
                <a:uLnTx/>
                <a:uFillTx/>
                <a:latin typeface="Comic Sans MS" panose="030F0702030302020204" pitchFamily="66" charset="0"/>
                <a:cs typeface="Verdana"/>
              </a:rPr>
              <a:t>t</a:t>
            </a:r>
            <a:r>
              <a:rPr kumimoji="0" sz="1467" b="0" i="0" u="none" strike="noStrike" kern="1200" cap="none" spc="-136" normalizeH="0" baseline="0" noProof="0" dirty="0">
                <a:ln>
                  <a:noFill/>
                </a:ln>
                <a:solidFill>
                  <a:srgbClr val="FFFFFF"/>
                </a:solidFill>
                <a:effectLst/>
                <a:highlight>
                  <a:srgbClr val="FF0000"/>
                </a:highlight>
                <a:uLnTx/>
                <a:uFillTx/>
                <a:latin typeface="Comic Sans MS" panose="030F0702030302020204" pitchFamily="66" charset="0"/>
                <a:cs typeface="Verdana"/>
              </a:rPr>
              <a:t> </a:t>
            </a:r>
            <a:r>
              <a:rPr kumimoji="0" sz="1467" b="0" i="0" u="none" strike="noStrike" kern="1200" cap="none" spc="-40" normalizeH="0" baseline="0" noProof="0" dirty="0">
                <a:ln>
                  <a:noFill/>
                </a:ln>
                <a:solidFill>
                  <a:srgbClr val="FFFFFF"/>
                </a:solidFill>
                <a:effectLst/>
                <a:highlight>
                  <a:srgbClr val="FF0000"/>
                </a:highlight>
                <a:uLnTx/>
                <a:uFillTx/>
                <a:latin typeface="Comic Sans MS" panose="030F0702030302020204" pitchFamily="66" charset="0"/>
                <a:cs typeface="Verdana"/>
              </a:rPr>
              <a:t>d</a:t>
            </a:r>
            <a:r>
              <a:rPr kumimoji="0" sz="1467" b="0" i="0" u="none" strike="noStrike" kern="1200" cap="none" spc="-76" normalizeH="0" baseline="0" noProof="0" dirty="0">
                <a:ln>
                  <a:noFill/>
                </a:ln>
                <a:solidFill>
                  <a:srgbClr val="FFFFFF"/>
                </a:solidFill>
                <a:effectLst/>
                <a:highlight>
                  <a:srgbClr val="FF0000"/>
                </a:highlight>
                <a:uLnTx/>
                <a:uFillTx/>
                <a:latin typeface="Comic Sans MS" panose="030F0702030302020204" pitchFamily="66" charset="0"/>
                <a:cs typeface="Verdana"/>
              </a:rPr>
              <a:t>e</a:t>
            </a:r>
            <a:r>
              <a:rPr kumimoji="0" sz="1467" b="0" i="0" u="none" strike="noStrike" kern="1200" cap="none" spc="-136" normalizeH="0" baseline="0" noProof="0" dirty="0">
                <a:ln>
                  <a:noFill/>
                </a:ln>
                <a:solidFill>
                  <a:srgbClr val="FFFFFF"/>
                </a:solidFill>
                <a:effectLst/>
                <a:highlight>
                  <a:srgbClr val="FF0000"/>
                </a:highlight>
                <a:uLnTx/>
                <a:uFillTx/>
                <a:latin typeface="Comic Sans MS" panose="030F0702030302020204" pitchFamily="66" charset="0"/>
                <a:cs typeface="Verdana"/>
              </a:rPr>
              <a:t> </a:t>
            </a:r>
            <a:r>
              <a:rPr kumimoji="0" sz="1467" b="0" i="0" u="none" strike="noStrike" kern="1200" cap="none" spc="-43" normalizeH="0" baseline="0" noProof="0" dirty="0">
                <a:ln>
                  <a:noFill/>
                </a:ln>
                <a:solidFill>
                  <a:srgbClr val="FFFFFF"/>
                </a:solidFill>
                <a:effectLst/>
                <a:highlight>
                  <a:srgbClr val="FF0000"/>
                </a:highlight>
                <a:uLnTx/>
                <a:uFillTx/>
                <a:latin typeface="Comic Sans MS" panose="030F0702030302020204" pitchFamily="66" charset="0"/>
                <a:cs typeface="Verdana"/>
              </a:rPr>
              <a:t>s</a:t>
            </a:r>
            <a:r>
              <a:rPr kumimoji="0" sz="1467" b="0" i="0" u="none" strike="noStrike" kern="1200" cap="none" spc="-70" normalizeH="0" baseline="0" noProof="0" dirty="0">
                <a:ln>
                  <a:noFill/>
                </a:ln>
                <a:solidFill>
                  <a:srgbClr val="FFFFFF"/>
                </a:solidFill>
                <a:effectLst/>
                <a:highlight>
                  <a:srgbClr val="FF0000"/>
                </a:highlight>
                <a:uLnTx/>
                <a:uFillTx/>
                <a:latin typeface="Comic Sans MS" panose="030F0702030302020204" pitchFamily="66" charset="0"/>
                <a:cs typeface="Verdana"/>
              </a:rPr>
              <a:t>t</a:t>
            </a:r>
            <a:r>
              <a:rPr kumimoji="0" sz="1467" b="0" i="0" u="none" strike="noStrike" kern="1200" cap="none" spc="-100" normalizeH="0" baseline="0" noProof="0" dirty="0">
                <a:ln>
                  <a:noFill/>
                </a:ln>
                <a:solidFill>
                  <a:srgbClr val="FFFFFF"/>
                </a:solidFill>
                <a:effectLst/>
                <a:highlight>
                  <a:srgbClr val="FF0000"/>
                </a:highlight>
                <a:uLnTx/>
                <a:uFillTx/>
                <a:latin typeface="Comic Sans MS" panose="030F0702030302020204" pitchFamily="66" charset="0"/>
                <a:cs typeface="Verdana"/>
              </a:rPr>
              <a:t>r</a:t>
            </a:r>
            <a:r>
              <a:rPr kumimoji="0" sz="1467" b="0" i="0" u="none" strike="noStrike" kern="1200" cap="none" spc="-80" normalizeH="0" baseline="0" noProof="0" dirty="0">
                <a:ln>
                  <a:noFill/>
                </a:ln>
                <a:solidFill>
                  <a:srgbClr val="FFFFFF"/>
                </a:solidFill>
                <a:effectLst/>
                <a:highlight>
                  <a:srgbClr val="FF0000"/>
                </a:highlight>
                <a:uLnTx/>
                <a:uFillTx/>
                <a:latin typeface="Comic Sans MS" panose="030F0702030302020204" pitchFamily="66" charset="0"/>
                <a:cs typeface="Verdana"/>
              </a:rPr>
              <a:t>e</a:t>
            </a:r>
            <a:r>
              <a:rPr kumimoji="0" sz="1467" b="0" i="0" u="none" strike="noStrike" kern="1200" cap="none" spc="-43" normalizeH="0" baseline="0" noProof="0" dirty="0">
                <a:ln>
                  <a:noFill/>
                </a:ln>
                <a:solidFill>
                  <a:srgbClr val="FFFFFF"/>
                </a:solidFill>
                <a:effectLst/>
                <a:highlight>
                  <a:srgbClr val="FF0000"/>
                </a:highlight>
                <a:uLnTx/>
                <a:uFillTx/>
                <a:latin typeface="Comic Sans MS" panose="030F0702030302020204" pitchFamily="66" charset="0"/>
                <a:cs typeface="Verdana"/>
              </a:rPr>
              <a:t>s</a:t>
            </a:r>
            <a:r>
              <a:rPr kumimoji="0" sz="1467" b="0" i="0" u="none" strike="noStrike" kern="1200" cap="none" spc="-40" normalizeH="0" baseline="0" noProof="0" dirty="0">
                <a:ln>
                  <a:noFill/>
                </a:ln>
                <a:solidFill>
                  <a:srgbClr val="FFFFFF"/>
                </a:solidFill>
                <a:effectLst/>
                <a:highlight>
                  <a:srgbClr val="FF0000"/>
                </a:highlight>
                <a:uLnTx/>
                <a:uFillTx/>
                <a:latin typeface="Comic Sans MS" panose="030F0702030302020204" pitchFamily="66" charset="0"/>
                <a:cs typeface="Verdana"/>
              </a:rPr>
              <a:t>s</a:t>
            </a:r>
            <a:r>
              <a:rPr kumimoji="0" lang="fr-FR" sz="1467" b="0" i="0" u="none" strike="noStrike" kern="1200" cap="none" spc="-40" normalizeH="0" baseline="0" noProof="0" dirty="0">
                <a:ln>
                  <a:noFill/>
                </a:ln>
                <a:solidFill>
                  <a:srgbClr val="FFFFFF"/>
                </a:solidFill>
                <a:effectLst/>
                <a:highlight>
                  <a:srgbClr val="FF0000"/>
                </a:highlight>
                <a:uLnTx/>
                <a:uFillTx/>
                <a:latin typeface="Comic Sans MS" panose="030F0702030302020204" pitchFamily="66" charset="0"/>
                <a:cs typeface="Verdana"/>
              </a:rPr>
              <a:t> chez enfant</a:t>
            </a:r>
            <a:endParaRPr kumimoji="0" sz="1467" b="0" i="0" u="none" strike="noStrike" kern="1200" cap="none" spc="0" normalizeH="0" baseline="0" noProof="0" dirty="0">
              <a:ln>
                <a:noFill/>
              </a:ln>
              <a:solidFill>
                <a:prstClr val="black"/>
              </a:solidFill>
              <a:effectLst/>
              <a:highlight>
                <a:srgbClr val="FF0000"/>
              </a:highlight>
              <a:uLnTx/>
              <a:uFillTx/>
              <a:latin typeface="Comic Sans MS" panose="030F0702030302020204" pitchFamily="66" charset="0"/>
              <a:cs typeface="Verdana"/>
            </a:endParaRPr>
          </a:p>
        </p:txBody>
      </p:sp>
      <p:sp>
        <p:nvSpPr>
          <p:cNvPr id="23" name="object 23"/>
          <p:cNvSpPr txBox="1"/>
          <p:nvPr/>
        </p:nvSpPr>
        <p:spPr>
          <a:xfrm>
            <a:off x="7831982" y="2712694"/>
            <a:ext cx="3676650" cy="824906"/>
          </a:xfrm>
          <a:prstGeom prst="rect">
            <a:avLst/>
          </a:prstGeom>
        </p:spPr>
        <p:txBody>
          <a:bodyPr vert="horz" wrap="square" lIns="0" tIns="2540" rIns="0" bIns="0" rtlCol="0">
            <a:spAutoFit/>
          </a:bodyPr>
          <a:lstStyle/>
          <a:p>
            <a:pPr marL="0" marR="0" lvl="0" indent="0" algn="l" defTabSz="609630" rtl="0" eaLnBrk="1" fontAlgn="auto" latinLnBrk="0" hangingPunct="1">
              <a:lnSpc>
                <a:spcPct val="100000"/>
              </a:lnSpc>
              <a:spcBef>
                <a:spcPts val="20"/>
              </a:spcBef>
              <a:spcAft>
                <a:spcPts val="0"/>
              </a:spcAft>
              <a:buClrTx/>
              <a:buSzTx/>
              <a:buFontTx/>
              <a:buNone/>
              <a:tabLst/>
              <a:defRPr/>
            </a:pPr>
            <a:endParaRPr kumimoji="0" sz="2033" b="0" i="0" u="none" strike="noStrike" kern="1200" cap="none" spc="0" normalizeH="0" baseline="0" noProof="0" dirty="0">
              <a:ln>
                <a:noFill/>
              </a:ln>
              <a:solidFill>
                <a:prstClr val="black"/>
              </a:solidFill>
              <a:effectLst/>
              <a:uLnTx/>
              <a:uFillTx/>
              <a:latin typeface="Times New Roman"/>
              <a:ea typeface="+mn-ea"/>
              <a:cs typeface="Times New Roman"/>
            </a:endParaRPr>
          </a:p>
          <a:p>
            <a:pPr marL="1407230" marR="0" lvl="0" indent="0" algn="ctr" defTabSz="609630" rtl="0" eaLnBrk="1" fontAlgn="auto" latinLnBrk="0" hangingPunct="1">
              <a:lnSpc>
                <a:spcPct val="116500"/>
              </a:lnSpc>
              <a:spcBef>
                <a:spcPts val="0"/>
              </a:spcBef>
              <a:spcAft>
                <a:spcPts val="0"/>
              </a:spcAft>
              <a:buClrTx/>
              <a:buSzTx/>
              <a:buFontTx/>
              <a:buNone/>
              <a:tabLst/>
              <a:defRPr/>
            </a:pPr>
            <a:r>
              <a:rPr kumimoji="0" sz="1467" b="0" i="0" u="none" strike="noStrike" kern="1200" cap="none" spc="67" normalizeH="0" baseline="0" noProof="0" dirty="0">
                <a:ln>
                  <a:noFill/>
                </a:ln>
                <a:solidFill>
                  <a:srgbClr val="282020"/>
                </a:solidFill>
                <a:effectLst/>
                <a:uLnTx/>
                <a:uFillTx/>
                <a:latin typeface="Comic Sans MS" panose="030F0702030302020204" pitchFamily="66" charset="0"/>
                <a:cs typeface="Verdana"/>
              </a:rPr>
              <a:t>A</a:t>
            </a:r>
            <a:r>
              <a:rPr kumimoji="0" sz="1467" b="0" i="0" u="none" strike="noStrike" kern="1200" cap="none" spc="-40" normalizeH="0" baseline="0" noProof="0" dirty="0">
                <a:ln>
                  <a:noFill/>
                </a:ln>
                <a:solidFill>
                  <a:srgbClr val="282020"/>
                </a:solidFill>
                <a:effectLst/>
                <a:uLnTx/>
                <a:uFillTx/>
                <a:latin typeface="Comic Sans MS" panose="030F0702030302020204" pitchFamily="66" charset="0"/>
                <a:cs typeface="Verdana"/>
              </a:rPr>
              <a:t>d</a:t>
            </a:r>
            <a:r>
              <a:rPr kumimoji="0" sz="1467" b="0" i="0" u="none" strike="noStrike" kern="1200" cap="none" spc="-87" normalizeH="0" baseline="0" noProof="0" dirty="0">
                <a:ln>
                  <a:noFill/>
                </a:ln>
                <a:solidFill>
                  <a:srgbClr val="282020"/>
                </a:solidFill>
                <a:effectLst/>
                <a:uLnTx/>
                <a:uFillTx/>
                <a:latin typeface="Comic Sans MS" panose="030F0702030302020204" pitchFamily="66" charset="0"/>
                <a:cs typeface="Verdana"/>
              </a:rPr>
              <a:t>u</a:t>
            </a:r>
            <a:r>
              <a:rPr kumimoji="0" sz="1467" b="0" i="0" u="none" strike="noStrike" kern="1200" cap="none" spc="-60" normalizeH="0" baseline="0" noProof="0" dirty="0">
                <a:ln>
                  <a:noFill/>
                </a:ln>
                <a:solidFill>
                  <a:srgbClr val="282020"/>
                </a:solidFill>
                <a:effectLst/>
                <a:uLnTx/>
                <a:uFillTx/>
                <a:latin typeface="Comic Sans MS" panose="030F0702030302020204" pitchFamily="66" charset="0"/>
                <a:cs typeface="Verdana"/>
              </a:rPr>
              <a:t>l</a:t>
            </a:r>
            <a:r>
              <a:rPr kumimoji="0" sz="1467" b="0" i="0" u="none" strike="noStrike" kern="1200" cap="none" spc="-70" normalizeH="0" baseline="0" noProof="0" dirty="0">
                <a:ln>
                  <a:noFill/>
                </a:ln>
                <a:solidFill>
                  <a:srgbClr val="282020"/>
                </a:solidFill>
                <a:effectLst/>
                <a:uLnTx/>
                <a:uFillTx/>
                <a:latin typeface="Comic Sans MS" panose="030F0702030302020204" pitchFamily="66" charset="0"/>
                <a:cs typeface="Verdana"/>
              </a:rPr>
              <a:t>t</a:t>
            </a:r>
            <a:r>
              <a:rPr kumimoji="0" sz="1467" b="0" i="0" u="none" strike="noStrike" kern="1200" cap="none" spc="-76" normalizeH="0" baseline="0" noProof="0" dirty="0">
                <a:ln>
                  <a:noFill/>
                </a:ln>
                <a:solidFill>
                  <a:srgbClr val="282020"/>
                </a:solidFill>
                <a:effectLst/>
                <a:uLnTx/>
                <a:uFillTx/>
                <a:latin typeface="Comic Sans MS" panose="030F0702030302020204" pitchFamily="66" charset="0"/>
                <a:cs typeface="Verdana"/>
              </a:rPr>
              <a:t>e</a:t>
            </a:r>
            <a:r>
              <a:rPr kumimoji="0" sz="1467"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sz="1467" b="0" i="0" u="none" strike="noStrike" kern="1200" cap="none" spc="-57" normalizeH="0" baseline="0" noProof="0" dirty="0">
                <a:ln>
                  <a:noFill/>
                </a:ln>
                <a:solidFill>
                  <a:srgbClr val="282020"/>
                </a:solidFill>
                <a:effectLst/>
                <a:uLnTx/>
                <a:uFillTx/>
                <a:latin typeface="Comic Sans MS" panose="030F0702030302020204" pitchFamily="66" charset="0"/>
                <a:cs typeface="Verdana"/>
              </a:rPr>
              <a:t>o</a:t>
            </a:r>
            <a:r>
              <a:rPr kumimoji="0" sz="1467" b="0" i="0" u="none" strike="noStrike" kern="1200" cap="none" spc="-83" normalizeH="0" baseline="0" noProof="0" dirty="0">
                <a:ln>
                  <a:noFill/>
                </a:ln>
                <a:solidFill>
                  <a:srgbClr val="282020"/>
                </a:solidFill>
                <a:effectLst/>
                <a:uLnTx/>
                <a:uFillTx/>
                <a:latin typeface="Comic Sans MS" panose="030F0702030302020204" pitchFamily="66" charset="0"/>
                <a:cs typeface="Verdana"/>
              </a:rPr>
              <a:t>u</a:t>
            </a:r>
            <a:r>
              <a:rPr kumimoji="0" sz="1467"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sz="1467" b="0" i="0" u="none" strike="noStrike" kern="1200" cap="none" spc="-43" normalizeH="0" baseline="0" noProof="0" dirty="0">
                <a:ln>
                  <a:noFill/>
                </a:ln>
                <a:solidFill>
                  <a:srgbClr val="282020"/>
                </a:solidFill>
                <a:effectLst/>
                <a:uLnTx/>
                <a:uFillTx/>
                <a:latin typeface="Comic Sans MS" panose="030F0702030302020204" pitchFamily="66" charset="0"/>
                <a:cs typeface="Verdana"/>
              </a:rPr>
              <a:t>c</a:t>
            </a:r>
            <a:r>
              <a:rPr kumimoji="0" sz="1467" b="0" i="0" u="none" strike="noStrike" kern="1200" cap="none" spc="-7" normalizeH="0" baseline="0" noProof="0" dirty="0">
                <a:ln>
                  <a:noFill/>
                </a:ln>
                <a:solidFill>
                  <a:srgbClr val="282020"/>
                </a:solidFill>
                <a:effectLst/>
                <a:uLnTx/>
                <a:uFillTx/>
                <a:latin typeface="Comic Sans MS" panose="030F0702030302020204" pitchFamily="66" charset="0"/>
                <a:cs typeface="Verdana"/>
              </a:rPr>
              <a:t>a</a:t>
            </a:r>
            <a:r>
              <a:rPr kumimoji="0" sz="1467" b="0" i="0" u="none" strike="noStrike" kern="1200" cap="none" spc="-100" normalizeH="0" baseline="0" noProof="0" dirty="0">
                <a:ln>
                  <a:noFill/>
                </a:ln>
                <a:solidFill>
                  <a:srgbClr val="282020"/>
                </a:solidFill>
                <a:effectLst/>
                <a:uLnTx/>
                <a:uFillTx/>
                <a:latin typeface="Comic Sans MS" panose="030F0702030302020204" pitchFamily="66" charset="0"/>
                <a:cs typeface="Verdana"/>
              </a:rPr>
              <a:t>r</a:t>
            </a:r>
            <a:r>
              <a:rPr kumimoji="0" sz="1467" b="0" i="0" u="none" strike="noStrike" kern="1200" cap="none" spc="-80" normalizeH="0" baseline="0" noProof="0" dirty="0">
                <a:ln>
                  <a:noFill/>
                </a:ln>
                <a:solidFill>
                  <a:srgbClr val="282020"/>
                </a:solidFill>
                <a:effectLst/>
                <a:uLnTx/>
                <a:uFillTx/>
                <a:latin typeface="Comic Sans MS" panose="030F0702030302020204" pitchFamily="66" charset="0"/>
                <a:cs typeface="Verdana"/>
              </a:rPr>
              <a:t>e</a:t>
            </a:r>
            <a:r>
              <a:rPr kumimoji="0" sz="1467" b="0" i="0" u="none" strike="noStrike" kern="1200" cap="none" spc="-33" normalizeH="0" baseline="0" noProof="0" dirty="0">
                <a:ln>
                  <a:noFill/>
                </a:ln>
                <a:solidFill>
                  <a:srgbClr val="282020"/>
                </a:solidFill>
                <a:effectLst/>
                <a:uLnTx/>
                <a:uFillTx/>
                <a:latin typeface="Comic Sans MS" panose="030F0702030302020204" pitchFamily="66" charset="0"/>
                <a:cs typeface="Verdana"/>
              </a:rPr>
              <a:t>g</a:t>
            </a:r>
            <a:r>
              <a:rPr kumimoji="0" sz="1467" b="0" i="0" u="none" strike="noStrike" kern="1200" cap="none" spc="-60" normalizeH="0" baseline="0" noProof="0" dirty="0">
                <a:ln>
                  <a:noFill/>
                </a:ln>
                <a:solidFill>
                  <a:srgbClr val="282020"/>
                </a:solidFill>
                <a:effectLst/>
                <a:uLnTx/>
                <a:uFillTx/>
                <a:latin typeface="Comic Sans MS" panose="030F0702030302020204" pitchFamily="66" charset="0"/>
                <a:cs typeface="Verdana"/>
              </a:rPr>
              <a:t>i</a:t>
            </a:r>
            <a:r>
              <a:rPr kumimoji="0" sz="1467" b="0" i="0" u="none" strike="noStrike" kern="1200" cap="none" spc="-93" normalizeH="0" baseline="0" noProof="0" dirty="0">
                <a:ln>
                  <a:noFill/>
                </a:ln>
                <a:solidFill>
                  <a:srgbClr val="282020"/>
                </a:solidFill>
                <a:effectLst/>
                <a:uLnTx/>
                <a:uFillTx/>
                <a:latin typeface="Comic Sans MS" panose="030F0702030302020204" pitchFamily="66" charset="0"/>
                <a:cs typeface="Verdana"/>
              </a:rPr>
              <a:t>v</a:t>
            </a:r>
            <a:r>
              <a:rPr kumimoji="0" sz="1467" b="0" i="0" u="none" strike="noStrike" kern="1200" cap="none" spc="-80" normalizeH="0" baseline="0" noProof="0" dirty="0">
                <a:ln>
                  <a:noFill/>
                </a:ln>
                <a:solidFill>
                  <a:srgbClr val="282020"/>
                </a:solidFill>
                <a:effectLst/>
                <a:uLnTx/>
                <a:uFillTx/>
                <a:latin typeface="Comic Sans MS" panose="030F0702030302020204" pitchFamily="66" charset="0"/>
                <a:cs typeface="Verdana"/>
              </a:rPr>
              <a:t>e</a:t>
            </a:r>
            <a:r>
              <a:rPr kumimoji="0" sz="1467" b="0" i="0" u="none" strike="noStrike" kern="1200" cap="none" spc="-97" normalizeH="0" baseline="0" noProof="0" dirty="0">
                <a:ln>
                  <a:noFill/>
                </a:ln>
                <a:solidFill>
                  <a:srgbClr val="282020"/>
                </a:solidFill>
                <a:effectLst/>
                <a:uLnTx/>
                <a:uFillTx/>
                <a:latin typeface="Comic Sans MS" panose="030F0702030302020204" pitchFamily="66" charset="0"/>
                <a:cs typeface="Verdana"/>
              </a:rPr>
              <a:t>r</a:t>
            </a:r>
            <a:r>
              <a:rPr kumimoji="0" sz="1467"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sz="1467" b="0" i="0" u="none" strike="noStrike" kern="1200" cap="none" spc="-280" normalizeH="0" baseline="0" noProof="0" dirty="0">
                <a:ln>
                  <a:noFill/>
                </a:ln>
                <a:solidFill>
                  <a:srgbClr val="282020"/>
                </a:solidFill>
                <a:effectLst/>
                <a:uLnTx/>
                <a:uFillTx/>
                <a:latin typeface="Comic Sans MS" panose="030F0702030302020204" pitchFamily="66" charset="0"/>
                <a:cs typeface="Verdana"/>
              </a:rPr>
              <a:t>:  </a:t>
            </a:r>
            <a:r>
              <a:rPr kumimoji="0" sz="1467" b="0" i="0" u="none" strike="noStrike" kern="1200" cap="none" spc="-43" normalizeH="0" baseline="0" noProof="0" dirty="0">
                <a:ln>
                  <a:noFill/>
                </a:ln>
                <a:solidFill>
                  <a:srgbClr val="282020"/>
                </a:solidFill>
                <a:effectLst/>
                <a:uLnTx/>
                <a:uFillTx/>
                <a:latin typeface="Comic Sans MS" panose="030F0702030302020204" pitchFamily="66" charset="0"/>
                <a:cs typeface="Verdana"/>
              </a:rPr>
              <a:t>s</a:t>
            </a:r>
            <a:r>
              <a:rPr kumimoji="0" sz="1467" b="0" i="0" u="none" strike="noStrike" kern="1200" cap="none" spc="-93" normalizeH="0" baseline="0" noProof="0" dirty="0">
                <a:ln>
                  <a:noFill/>
                </a:ln>
                <a:solidFill>
                  <a:srgbClr val="282020"/>
                </a:solidFill>
                <a:effectLst/>
                <a:uLnTx/>
                <a:uFillTx/>
                <a:latin typeface="Comic Sans MS" panose="030F0702030302020204" pitchFamily="66" charset="0"/>
                <a:cs typeface="Verdana"/>
              </a:rPr>
              <a:t>y</a:t>
            </a:r>
            <a:r>
              <a:rPr kumimoji="0" sz="1467" b="0" i="0" u="none" strike="noStrike" kern="1200" cap="none" spc="-43" normalizeH="0" baseline="0" noProof="0" dirty="0">
                <a:ln>
                  <a:noFill/>
                </a:ln>
                <a:solidFill>
                  <a:srgbClr val="282020"/>
                </a:solidFill>
                <a:effectLst/>
                <a:uLnTx/>
                <a:uFillTx/>
                <a:latin typeface="Comic Sans MS" panose="030F0702030302020204" pitchFamily="66" charset="0"/>
                <a:cs typeface="Verdana"/>
              </a:rPr>
              <a:t>s</a:t>
            </a:r>
            <a:r>
              <a:rPr kumimoji="0" sz="1467" b="0" i="0" u="none" strike="noStrike" kern="1200" cap="none" spc="-70" normalizeH="0" baseline="0" noProof="0" dirty="0">
                <a:ln>
                  <a:noFill/>
                </a:ln>
                <a:solidFill>
                  <a:srgbClr val="282020"/>
                </a:solidFill>
                <a:effectLst/>
                <a:uLnTx/>
                <a:uFillTx/>
                <a:latin typeface="Comic Sans MS" panose="030F0702030302020204" pitchFamily="66" charset="0"/>
                <a:cs typeface="Verdana"/>
              </a:rPr>
              <a:t>t</a:t>
            </a:r>
            <a:r>
              <a:rPr kumimoji="0" sz="1467" b="0" i="0" u="none" strike="noStrike" kern="1200" cap="none" spc="-80" normalizeH="0" baseline="0" noProof="0" dirty="0">
                <a:ln>
                  <a:noFill/>
                </a:ln>
                <a:solidFill>
                  <a:srgbClr val="282020"/>
                </a:solidFill>
                <a:effectLst/>
                <a:uLnTx/>
                <a:uFillTx/>
                <a:latin typeface="Comic Sans MS" panose="030F0702030302020204" pitchFamily="66" charset="0"/>
                <a:cs typeface="Verdana"/>
              </a:rPr>
              <a:t>è</a:t>
            </a:r>
            <a:r>
              <a:rPr kumimoji="0" sz="1467" b="0" i="0" u="none" strike="noStrike" kern="1200" cap="none" spc="-143" normalizeH="0" baseline="0" noProof="0" dirty="0">
                <a:ln>
                  <a:noFill/>
                </a:ln>
                <a:solidFill>
                  <a:srgbClr val="282020"/>
                </a:solidFill>
                <a:effectLst/>
                <a:uLnTx/>
                <a:uFillTx/>
                <a:latin typeface="Comic Sans MS" panose="030F0702030302020204" pitchFamily="66" charset="0"/>
                <a:cs typeface="Verdana"/>
              </a:rPr>
              <a:t>m</a:t>
            </a:r>
            <a:r>
              <a:rPr kumimoji="0" sz="1467" b="0" i="0" u="none" strike="noStrike" kern="1200" cap="none" spc="-76" normalizeH="0" baseline="0" noProof="0" dirty="0">
                <a:ln>
                  <a:noFill/>
                </a:ln>
                <a:solidFill>
                  <a:srgbClr val="282020"/>
                </a:solidFill>
                <a:effectLst/>
                <a:uLnTx/>
                <a:uFillTx/>
                <a:latin typeface="Comic Sans MS" panose="030F0702030302020204" pitchFamily="66" charset="0"/>
                <a:cs typeface="Verdana"/>
              </a:rPr>
              <a:t>e</a:t>
            </a:r>
            <a:r>
              <a:rPr kumimoji="0" sz="1467"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sz="1467" b="0" i="0" u="none" strike="noStrike" kern="1200" cap="none" spc="-43" normalizeH="0" baseline="0" noProof="0" dirty="0">
                <a:ln>
                  <a:noFill/>
                </a:ln>
                <a:solidFill>
                  <a:srgbClr val="282020"/>
                </a:solidFill>
                <a:effectLst/>
                <a:uLnTx/>
                <a:uFillTx/>
                <a:latin typeface="Comic Sans MS" panose="030F0702030302020204" pitchFamily="66" charset="0"/>
                <a:cs typeface="Verdana"/>
              </a:rPr>
              <a:t>c</a:t>
            </a:r>
            <a:r>
              <a:rPr kumimoji="0" sz="1467" b="0" i="0" u="none" strike="noStrike" kern="1200" cap="none" spc="-7" normalizeH="0" baseline="0" noProof="0" dirty="0">
                <a:ln>
                  <a:noFill/>
                </a:ln>
                <a:solidFill>
                  <a:srgbClr val="282020"/>
                </a:solidFill>
                <a:effectLst/>
                <a:uLnTx/>
                <a:uFillTx/>
                <a:latin typeface="Comic Sans MS" panose="030F0702030302020204" pitchFamily="66" charset="0"/>
                <a:cs typeface="Verdana"/>
              </a:rPr>
              <a:t>a</a:t>
            </a:r>
            <a:r>
              <a:rPr kumimoji="0" sz="1467" b="0" i="0" u="none" strike="noStrike" kern="1200" cap="none" spc="-100" normalizeH="0" baseline="0" noProof="0" dirty="0">
                <a:ln>
                  <a:noFill/>
                </a:ln>
                <a:solidFill>
                  <a:srgbClr val="282020"/>
                </a:solidFill>
                <a:effectLst/>
                <a:uLnTx/>
                <a:uFillTx/>
                <a:latin typeface="Comic Sans MS" panose="030F0702030302020204" pitchFamily="66" charset="0"/>
                <a:cs typeface="Verdana"/>
              </a:rPr>
              <a:t>r</a:t>
            </a:r>
            <a:r>
              <a:rPr kumimoji="0" sz="1467" b="0" i="0" u="none" strike="noStrike" kern="1200" cap="none" spc="-76" normalizeH="0" baseline="0" noProof="0" dirty="0">
                <a:ln>
                  <a:noFill/>
                </a:ln>
                <a:solidFill>
                  <a:srgbClr val="282020"/>
                </a:solidFill>
                <a:effectLst/>
                <a:uLnTx/>
                <a:uFillTx/>
                <a:latin typeface="Comic Sans MS" panose="030F0702030302020204" pitchFamily="66" charset="0"/>
                <a:cs typeface="Verdana"/>
              </a:rPr>
              <a:t>e</a:t>
            </a:r>
            <a:r>
              <a:rPr kumimoji="0" sz="1467"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sz="1467" b="0" i="0" u="none" strike="noStrike" kern="1200" cap="none" spc="-33" normalizeH="0" baseline="0" noProof="0" dirty="0">
                <a:ln>
                  <a:noFill/>
                </a:ln>
                <a:solidFill>
                  <a:srgbClr val="282020"/>
                </a:solidFill>
                <a:effectLst/>
                <a:uLnTx/>
                <a:uFillTx/>
                <a:latin typeface="Comic Sans MS" panose="030F0702030302020204" pitchFamily="66" charset="0"/>
                <a:cs typeface="Verdana"/>
              </a:rPr>
              <a:t>g</a:t>
            </a:r>
            <a:r>
              <a:rPr kumimoji="0" sz="1467" b="0" i="0" u="none" strike="noStrike" kern="1200" cap="none" spc="-60" normalizeH="0" baseline="0" noProof="0" dirty="0">
                <a:ln>
                  <a:noFill/>
                </a:ln>
                <a:solidFill>
                  <a:srgbClr val="282020"/>
                </a:solidFill>
                <a:effectLst/>
                <a:uLnTx/>
                <a:uFillTx/>
                <a:latin typeface="Comic Sans MS" panose="030F0702030302020204" pitchFamily="66" charset="0"/>
                <a:cs typeface="Verdana"/>
              </a:rPr>
              <a:t>i</a:t>
            </a:r>
            <a:r>
              <a:rPr kumimoji="0" sz="1467" b="0" i="0" u="none" strike="noStrike" kern="1200" cap="none" spc="-93" normalizeH="0" baseline="0" noProof="0" dirty="0">
                <a:ln>
                  <a:noFill/>
                </a:ln>
                <a:solidFill>
                  <a:srgbClr val="282020"/>
                </a:solidFill>
                <a:effectLst/>
                <a:uLnTx/>
                <a:uFillTx/>
                <a:latin typeface="Comic Sans MS" panose="030F0702030302020204" pitchFamily="66" charset="0"/>
                <a:cs typeface="Verdana"/>
              </a:rPr>
              <a:t>v</a:t>
            </a:r>
            <a:r>
              <a:rPr kumimoji="0" sz="1467" b="0" i="0" u="none" strike="noStrike" kern="1200" cap="none" spc="-60" normalizeH="0" baseline="0" noProof="0" dirty="0">
                <a:ln>
                  <a:noFill/>
                </a:ln>
                <a:solidFill>
                  <a:srgbClr val="282020"/>
                </a:solidFill>
                <a:effectLst/>
                <a:uLnTx/>
                <a:uFillTx/>
                <a:latin typeface="Comic Sans MS" panose="030F0702030302020204" pitchFamily="66" charset="0"/>
                <a:cs typeface="Verdana"/>
              </a:rPr>
              <a:t>i</a:t>
            </a:r>
            <a:r>
              <a:rPr kumimoji="0" sz="1467" b="0" i="0" u="none" strike="noStrike" kern="1200" cap="none" spc="-76" normalizeH="0" baseline="0" noProof="0" dirty="0">
                <a:ln>
                  <a:noFill/>
                </a:ln>
                <a:solidFill>
                  <a:srgbClr val="282020"/>
                </a:solidFill>
                <a:effectLst/>
                <a:uLnTx/>
                <a:uFillTx/>
                <a:latin typeface="Comic Sans MS" panose="030F0702030302020204" pitchFamily="66" charset="0"/>
                <a:cs typeface="Verdana"/>
              </a:rPr>
              <a:t>n</a:t>
            </a:r>
            <a:r>
              <a:rPr kumimoji="0" sz="1467" b="0" i="0" u="none" strike="noStrike" kern="1200" cap="none" spc="-30" normalizeH="0" baseline="0" noProof="0" dirty="0">
                <a:ln>
                  <a:noFill/>
                </a:ln>
                <a:solidFill>
                  <a:srgbClr val="282020"/>
                </a:solidFill>
                <a:effectLst/>
                <a:uLnTx/>
                <a:uFillTx/>
                <a:latin typeface="Comic Sans MS" panose="030F0702030302020204" pitchFamily="66" charset="0"/>
                <a:cs typeface="Verdana"/>
              </a:rPr>
              <a:t>g</a:t>
            </a:r>
            <a:r>
              <a:rPr kumimoji="0" sz="1467"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sz="1467" b="0" i="0" u="none" strike="noStrike" kern="1200" cap="none" spc="-7" normalizeH="0" baseline="0" noProof="0" dirty="0">
                <a:ln>
                  <a:noFill/>
                </a:ln>
                <a:solidFill>
                  <a:srgbClr val="282020"/>
                </a:solidFill>
                <a:effectLst/>
                <a:uLnTx/>
                <a:uFillTx/>
                <a:latin typeface="Comic Sans MS" panose="030F0702030302020204" pitchFamily="66" charset="0"/>
                <a:cs typeface="Verdana"/>
              </a:rPr>
              <a:t>a</a:t>
            </a:r>
            <a:r>
              <a:rPr kumimoji="0" sz="1467" b="0" i="0" u="none" strike="noStrike" kern="1200" cap="none" spc="-43" normalizeH="0" baseline="0" noProof="0" dirty="0">
                <a:ln>
                  <a:noFill/>
                </a:ln>
                <a:solidFill>
                  <a:srgbClr val="282020"/>
                </a:solidFill>
                <a:effectLst/>
                <a:uLnTx/>
                <a:uFillTx/>
                <a:latin typeface="Comic Sans MS" panose="030F0702030302020204" pitchFamily="66" charset="0"/>
                <a:cs typeface="Verdana"/>
              </a:rPr>
              <a:t>c</a:t>
            </a:r>
            <a:r>
              <a:rPr kumimoji="0" sz="1467" b="0" i="0" u="none" strike="noStrike" kern="1200" cap="none" spc="-70" normalizeH="0" baseline="0" noProof="0" dirty="0">
                <a:ln>
                  <a:noFill/>
                </a:ln>
                <a:solidFill>
                  <a:srgbClr val="282020"/>
                </a:solidFill>
                <a:effectLst/>
                <a:uLnTx/>
                <a:uFillTx/>
                <a:latin typeface="Comic Sans MS" panose="030F0702030302020204" pitchFamily="66" charset="0"/>
                <a:cs typeface="Verdana"/>
              </a:rPr>
              <a:t>t</a:t>
            </a:r>
            <a:r>
              <a:rPr kumimoji="0" sz="1467" b="0" i="0" u="none" strike="noStrike" kern="1200" cap="none" spc="-60" normalizeH="0" baseline="0" noProof="0" dirty="0">
                <a:ln>
                  <a:noFill/>
                </a:ln>
                <a:solidFill>
                  <a:srgbClr val="282020"/>
                </a:solidFill>
                <a:effectLst/>
                <a:uLnTx/>
                <a:uFillTx/>
                <a:latin typeface="Comic Sans MS" panose="030F0702030302020204" pitchFamily="66" charset="0"/>
                <a:cs typeface="Verdana"/>
              </a:rPr>
              <a:t>i</a:t>
            </a:r>
            <a:r>
              <a:rPr kumimoji="0" sz="1467" b="0" i="0" u="none" strike="noStrike" kern="1200" cap="none" spc="-93" normalizeH="0" baseline="0" noProof="0" dirty="0">
                <a:ln>
                  <a:noFill/>
                </a:ln>
                <a:solidFill>
                  <a:srgbClr val="282020"/>
                </a:solidFill>
                <a:effectLst/>
                <a:uLnTx/>
                <a:uFillTx/>
                <a:latin typeface="Comic Sans MS" panose="030F0702030302020204" pitchFamily="66" charset="0"/>
                <a:cs typeface="Verdana"/>
              </a:rPr>
              <a:t>v</a:t>
            </a:r>
            <a:r>
              <a:rPr kumimoji="0" sz="1467" b="0" i="0" u="none" strike="noStrike" kern="1200" cap="none" spc="-76" normalizeH="0" baseline="0" noProof="0" dirty="0">
                <a:ln>
                  <a:noFill/>
                </a:ln>
                <a:solidFill>
                  <a:srgbClr val="282020"/>
                </a:solidFill>
                <a:effectLst/>
                <a:uLnTx/>
                <a:uFillTx/>
                <a:latin typeface="Comic Sans MS" panose="030F0702030302020204" pitchFamily="66" charset="0"/>
                <a:cs typeface="Verdana"/>
              </a:rPr>
              <a:t>é</a:t>
            </a:r>
            <a:endParaRPr kumimoji="0" sz="1467" b="0"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p:txBody>
      </p:sp>
      <p:sp>
        <p:nvSpPr>
          <p:cNvPr id="25" name="object 25"/>
          <p:cNvSpPr txBox="1"/>
          <p:nvPr/>
        </p:nvSpPr>
        <p:spPr>
          <a:xfrm>
            <a:off x="-279417" y="21569"/>
            <a:ext cx="4895396" cy="476627"/>
          </a:xfrm>
          <a:prstGeom prst="rect">
            <a:avLst/>
          </a:prstGeom>
        </p:spPr>
        <p:txBody>
          <a:bodyPr vert="horz" wrap="square" lIns="0" tIns="45297" rIns="0" bIns="0" rtlCol="0">
            <a:spAutoFit/>
          </a:bodyPr>
          <a:lstStyle/>
          <a:p>
            <a:pPr marL="0" marR="0" lvl="0" indent="0" algn="ctr" defTabSz="609630" rtl="0" eaLnBrk="1" fontAlgn="auto" latinLnBrk="0" hangingPunct="1">
              <a:lnSpc>
                <a:spcPct val="100000"/>
              </a:lnSpc>
              <a:spcBef>
                <a:spcPts val="357"/>
              </a:spcBef>
              <a:spcAft>
                <a:spcPts val="0"/>
              </a:spcAft>
              <a:buClrTx/>
              <a:buSzTx/>
              <a:buFontTx/>
              <a:buNone/>
              <a:tabLst/>
              <a:defRPr/>
            </a:pPr>
            <a:r>
              <a:rPr kumimoji="0" sz="2800" b="1" i="0" u="none" strike="noStrike" kern="1200" cap="none" spc="-167" normalizeH="0" baseline="0" noProof="0" dirty="0">
                <a:ln>
                  <a:noFill/>
                </a:ln>
                <a:solidFill>
                  <a:prstClr val="black"/>
                </a:solidFill>
                <a:effectLst/>
                <a:uLnTx/>
                <a:uFillTx/>
                <a:latin typeface="Comic Sans MS" panose="030F0702030302020204" pitchFamily="66" charset="0"/>
                <a:cs typeface="Verdana"/>
              </a:rPr>
              <a:t>3</a:t>
            </a:r>
            <a:r>
              <a:rPr kumimoji="0" sz="2800" b="1" i="0" u="none" strike="noStrike" kern="1200" cap="none" spc="-93" normalizeH="0" baseline="0" noProof="0" dirty="0">
                <a:ln>
                  <a:noFill/>
                </a:ln>
                <a:solidFill>
                  <a:prstClr val="black"/>
                </a:solidFill>
                <a:effectLst/>
                <a:uLnTx/>
                <a:uFillTx/>
                <a:latin typeface="Comic Sans MS" panose="030F0702030302020204" pitchFamily="66" charset="0"/>
                <a:cs typeface="Verdana"/>
              </a:rPr>
              <a:t> </a:t>
            </a:r>
            <a:r>
              <a:rPr kumimoji="0" sz="2800" b="1" i="0" u="none" strike="noStrike" kern="1200" cap="none" spc="-136" normalizeH="0" baseline="0" noProof="0" dirty="0" err="1">
                <a:ln>
                  <a:noFill/>
                </a:ln>
                <a:solidFill>
                  <a:prstClr val="black"/>
                </a:solidFill>
                <a:effectLst/>
                <a:uLnTx/>
                <a:uFillTx/>
                <a:latin typeface="Comic Sans MS" panose="030F0702030302020204" pitchFamily="66" charset="0"/>
                <a:cs typeface="Verdana"/>
              </a:rPr>
              <a:t>s</a:t>
            </a:r>
            <a:r>
              <a:rPr kumimoji="0" sz="2800" b="1" i="0" u="none" strike="noStrike" kern="1200" cap="none" spc="-153" normalizeH="0" baseline="0" noProof="0" dirty="0" err="1">
                <a:ln>
                  <a:noFill/>
                </a:ln>
                <a:solidFill>
                  <a:prstClr val="black"/>
                </a:solidFill>
                <a:effectLst/>
                <a:uLnTx/>
                <a:uFillTx/>
                <a:latin typeface="Comic Sans MS" panose="030F0702030302020204" pitchFamily="66" charset="0"/>
                <a:cs typeface="Verdana"/>
              </a:rPr>
              <a:t>y</a:t>
            </a:r>
            <a:r>
              <a:rPr kumimoji="0" sz="2800" b="1" i="0" u="none" strike="noStrike" kern="1200" cap="none" spc="-136" normalizeH="0" baseline="0" noProof="0" dirty="0" err="1">
                <a:ln>
                  <a:noFill/>
                </a:ln>
                <a:solidFill>
                  <a:prstClr val="black"/>
                </a:solidFill>
                <a:effectLst/>
                <a:uLnTx/>
                <a:uFillTx/>
                <a:latin typeface="Comic Sans MS" panose="030F0702030302020204" pitchFamily="66" charset="0"/>
                <a:cs typeface="Verdana"/>
              </a:rPr>
              <a:t>s</a:t>
            </a:r>
            <a:r>
              <a:rPr kumimoji="0" sz="2800" b="1" i="0" u="none" strike="noStrike" kern="1200" cap="none" spc="-93" normalizeH="0" baseline="0" noProof="0" dirty="0" err="1">
                <a:ln>
                  <a:noFill/>
                </a:ln>
                <a:solidFill>
                  <a:prstClr val="black"/>
                </a:solidFill>
                <a:effectLst/>
                <a:uLnTx/>
                <a:uFillTx/>
                <a:latin typeface="Comic Sans MS" panose="030F0702030302020204" pitchFamily="66" charset="0"/>
                <a:cs typeface="Verdana"/>
              </a:rPr>
              <a:t>t</a:t>
            </a:r>
            <a:r>
              <a:rPr kumimoji="0" sz="2800" b="1" i="0" u="none" strike="noStrike" kern="1200" cap="none" spc="-173" normalizeH="0" baseline="0" noProof="0" dirty="0" err="1">
                <a:ln>
                  <a:noFill/>
                </a:ln>
                <a:solidFill>
                  <a:prstClr val="black"/>
                </a:solidFill>
                <a:effectLst/>
                <a:uLnTx/>
                <a:uFillTx/>
                <a:latin typeface="Comic Sans MS" panose="030F0702030302020204" pitchFamily="66" charset="0"/>
                <a:cs typeface="Verdana"/>
              </a:rPr>
              <a:t>è</a:t>
            </a:r>
            <a:r>
              <a:rPr kumimoji="0" sz="2800" b="1" i="0" u="none" strike="noStrike" kern="1200" cap="none" spc="-223" normalizeH="0" baseline="0" noProof="0" dirty="0" err="1">
                <a:ln>
                  <a:noFill/>
                </a:ln>
                <a:solidFill>
                  <a:prstClr val="black"/>
                </a:solidFill>
                <a:effectLst/>
                <a:uLnTx/>
                <a:uFillTx/>
                <a:latin typeface="Comic Sans MS" panose="030F0702030302020204" pitchFamily="66" charset="0"/>
                <a:cs typeface="Verdana"/>
              </a:rPr>
              <a:t>m</a:t>
            </a:r>
            <a:r>
              <a:rPr kumimoji="0" sz="2800" b="1" i="0" u="none" strike="noStrike" kern="1200" cap="none" spc="-173" normalizeH="0" baseline="0" noProof="0" dirty="0" err="1">
                <a:ln>
                  <a:noFill/>
                </a:ln>
                <a:solidFill>
                  <a:prstClr val="black"/>
                </a:solidFill>
                <a:effectLst/>
                <a:uLnTx/>
                <a:uFillTx/>
                <a:latin typeface="Comic Sans MS" panose="030F0702030302020204" pitchFamily="66" charset="0"/>
                <a:cs typeface="Verdana"/>
              </a:rPr>
              <a:t>e</a:t>
            </a:r>
            <a:r>
              <a:rPr kumimoji="0" sz="2800" b="1" i="0" u="none" strike="noStrike" kern="1200" cap="none" spc="-133" normalizeH="0" baseline="0" noProof="0" dirty="0" err="1">
                <a:ln>
                  <a:noFill/>
                </a:ln>
                <a:solidFill>
                  <a:prstClr val="black"/>
                </a:solidFill>
                <a:effectLst/>
                <a:uLnTx/>
                <a:uFillTx/>
                <a:latin typeface="Comic Sans MS" panose="030F0702030302020204" pitchFamily="66" charset="0"/>
                <a:cs typeface="Verdana"/>
              </a:rPr>
              <a:t>s</a:t>
            </a:r>
            <a:r>
              <a:rPr kumimoji="0" lang="fr-FR" sz="2800" b="1" i="0" u="none" strike="noStrike" kern="1200" cap="none" spc="-133" normalizeH="0" baseline="0" noProof="0" dirty="0">
                <a:ln>
                  <a:noFill/>
                </a:ln>
                <a:solidFill>
                  <a:prstClr val="black"/>
                </a:solidFill>
                <a:effectLst/>
                <a:uLnTx/>
                <a:uFillTx/>
                <a:latin typeface="Comic Sans MS" panose="030F0702030302020204" pitchFamily="66" charset="0"/>
                <a:cs typeface="Verdana"/>
              </a:rPr>
              <a:t> motivationnels :</a:t>
            </a:r>
            <a:endParaRPr kumimoji="0" sz="2800" b="0"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p:txBody>
      </p:sp>
      <p:sp>
        <p:nvSpPr>
          <p:cNvPr id="26" name="object 26"/>
          <p:cNvSpPr txBox="1"/>
          <p:nvPr/>
        </p:nvSpPr>
        <p:spPr>
          <a:xfrm>
            <a:off x="6693868" y="4267469"/>
            <a:ext cx="2179743" cy="404577"/>
          </a:xfrm>
          <a:prstGeom prst="rect">
            <a:avLst/>
          </a:prstGeom>
        </p:spPr>
        <p:txBody>
          <a:bodyPr vert="horz" wrap="square" lIns="0" tIns="8043" rIns="0" bIns="0" rtlCol="0">
            <a:spAutoFit/>
          </a:bodyPr>
          <a:lstStyle/>
          <a:p>
            <a:pPr marL="8467" marR="3387" lvl="0" indent="0" algn="ctr" defTabSz="609630" rtl="0" eaLnBrk="1" fontAlgn="auto" latinLnBrk="0" hangingPunct="1">
              <a:lnSpc>
                <a:spcPct val="117600"/>
              </a:lnSpc>
              <a:spcBef>
                <a:spcPts val="63"/>
              </a:spcBef>
              <a:spcAft>
                <a:spcPts val="0"/>
              </a:spcAft>
              <a:buClrTx/>
              <a:buSzTx/>
              <a:buFontTx/>
              <a:buNone/>
              <a:tabLst/>
              <a:defRPr/>
            </a:pPr>
            <a:r>
              <a:rPr kumimoji="0" sz="1133" b="0" i="0" u="none" strike="noStrike" kern="1200" cap="none" spc="63" normalizeH="0" baseline="0" noProof="0" dirty="0">
                <a:ln>
                  <a:noFill/>
                </a:ln>
                <a:solidFill>
                  <a:prstClr val="black"/>
                </a:solidFill>
                <a:effectLst/>
                <a:uLnTx/>
                <a:uFillTx/>
                <a:latin typeface="Comic Sans MS" panose="030F0702030302020204" pitchFamily="66" charset="0"/>
                <a:cs typeface="Verdana"/>
              </a:rPr>
              <a:t>P</a:t>
            </a:r>
            <a:r>
              <a:rPr kumimoji="0" sz="1133" b="0" i="0" u="none" strike="noStrike" kern="1200" cap="none" spc="-70" normalizeH="0" baseline="0" noProof="0" dirty="0">
                <a:ln>
                  <a:noFill/>
                </a:ln>
                <a:solidFill>
                  <a:prstClr val="black"/>
                </a:solidFill>
                <a:effectLst/>
                <a:uLnTx/>
                <a:uFillTx/>
                <a:latin typeface="Comic Sans MS" panose="030F0702030302020204" pitchFamily="66" charset="0"/>
                <a:cs typeface="Verdana"/>
              </a:rPr>
              <a:t>r</a:t>
            </a:r>
            <a:r>
              <a:rPr kumimoji="0" sz="1133" b="0" i="0" u="none" strike="noStrike" kern="1200" cap="none" spc="-33" normalizeH="0" baseline="0" noProof="0" dirty="0">
                <a:ln>
                  <a:noFill/>
                </a:ln>
                <a:solidFill>
                  <a:prstClr val="black"/>
                </a:solidFill>
                <a:effectLst/>
                <a:uLnTx/>
                <a:uFillTx/>
                <a:latin typeface="Comic Sans MS" panose="030F0702030302020204" pitchFamily="66" charset="0"/>
                <a:cs typeface="Verdana"/>
              </a:rPr>
              <a:t>o</a:t>
            </a:r>
            <a:r>
              <a:rPr kumimoji="0" sz="1133" b="0" i="0" u="none" strike="noStrike" kern="1200" cap="none" spc="-60" normalizeH="0" baseline="0" noProof="0" dirty="0">
                <a:ln>
                  <a:noFill/>
                </a:ln>
                <a:solidFill>
                  <a:prstClr val="black"/>
                </a:solidFill>
                <a:effectLst/>
                <a:uLnTx/>
                <a:uFillTx/>
                <a:latin typeface="Comic Sans MS" panose="030F0702030302020204" pitchFamily="66" charset="0"/>
                <a:cs typeface="Verdana"/>
              </a:rPr>
              <a:t>x</a:t>
            </a:r>
            <a:r>
              <a:rPr kumimoji="0" sz="1133" b="0" i="0" u="none" strike="noStrike" kern="1200" cap="none" spc="-40" normalizeH="0" baseline="0" noProof="0" dirty="0">
                <a:ln>
                  <a:noFill/>
                </a:ln>
                <a:solidFill>
                  <a:prstClr val="black"/>
                </a:solidFill>
                <a:effectLst/>
                <a:uLnTx/>
                <a:uFillTx/>
                <a:latin typeface="Comic Sans MS" panose="030F0702030302020204" pitchFamily="66" charset="0"/>
                <a:cs typeface="Verdana"/>
              </a:rPr>
              <a:t>i</a:t>
            </a:r>
            <a:r>
              <a:rPr kumimoji="0" sz="1133" b="0" i="0" u="none" strike="noStrike" kern="1200" cap="none" spc="-93" normalizeH="0" baseline="0" noProof="0" dirty="0">
                <a:ln>
                  <a:noFill/>
                </a:ln>
                <a:solidFill>
                  <a:prstClr val="black"/>
                </a:solidFill>
                <a:effectLst/>
                <a:uLnTx/>
                <a:uFillTx/>
                <a:latin typeface="Comic Sans MS" panose="030F0702030302020204" pitchFamily="66" charset="0"/>
                <a:cs typeface="Verdana"/>
              </a:rPr>
              <a:t>m</a:t>
            </a:r>
            <a:r>
              <a:rPr kumimoji="0" sz="1133" b="0" i="0" u="none" strike="noStrike" kern="1200" cap="none" spc="-40" normalizeH="0" baseline="0" noProof="0" dirty="0">
                <a:ln>
                  <a:noFill/>
                </a:ln>
                <a:solidFill>
                  <a:prstClr val="black"/>
                </a:solidFill>
                <a:effectLst/>
                <a:uLnTx/>
                <a:uFillTx/>
                <a:latin typeface="Comic Sans MS" panose="030F0702030302020204" pitchFamily="66" charset="0"/>
                <a:cs typeface="Verdana"/>
              </a:rPr>
              <a:t>i</a:t>
            </a:r>
            <a:r>
              <a:rPr kumimoji="0" sz="1133" b="0" i="0" u="none" strike="noStrike" kern="1200" cap="none" spc="-47" normalizeH="0" baseline="0" noProof="0" dirty="0">
                <a:ln>
                  <a:noFill/>
                </a:ln>
                <a:solidFill>
                  <a:prstClr val="black"/>
                </a:solidFill>
                <a:effectLst/>
                <a:uLnTx/>
                <a:uFillTx/>
                <a:latin typeface="Comic Sans MS" panose="030F0702030302020204" pitchFamily="66" charset="0"/>
                <a:cs typeface="Verdana"/>
              </a:rPr>
              <a:t>t</a:t>
            </a:r>
            <a:r>
              <a:rPr kumimoji="0" sz="1133" b="0" i="0" u="none" strike="noStrike" kern="1200" cap="none" spc="-50" normalizeH="0" baseline="0" noProof="0" dirty="0">
                <a:ln>
                  <a:noFill/>
                </a:ln>
                <a:solidFill>
                  <a:prstClr val="black"/>
                </a:solidFill>
                <a:effectLst/>
                <a:uLnTx/>
                <a:uFillTx/>
                <a:latin typeface="Comic Sans MS" panose="030F0702030302020204" pitchFamily="66" charset="0"/>
                <a:cs typeface="Verdana"/>
              </a:rPr>
              <a:t>é</a:t>
            </a:r>
            <a:r>
              <a:rPr kumimoji="0" sz="1133" b="0" i="0" u="none" strike="noStrike" kern="1200" cap="none" spc="-100" normalizeH="0" baseline="0" noProof="0" dirty="0">
                <a:ln>
                  <a:noFill/>
                </a:ln>
                <a:solidFill>
                  <a:prstClr val="black"/>
                </a:solidFill>
                <a:effectLst/>
                <a:uLnTx/>
                <a:uFillTx/>
                <a:latin typeface="Comic Sans MS" panose="030F0702030302020204" pitchFamily="66" charset="0"/>
                <a:cs typeface="Verdana"/>
              </a:rPr>
              <a:t> </a:t>
            </a:r>
            <a:r>
              <a:rPr kumimoji="0" sz="1133" b="0" i="0" u="none" strike="noStrike" kern="1200" cap="none" spc="-70" normalizeH="0" baseline="0" noProof="0" dirty="0">
                <a:ln>
                  <a:noFill/>
                </a:ln>
                <a:solidFill>
                  <a:prstClr val="black"/>
                </a:solidFill>
                <a:effectLst/>
                <a:uLnTx/>
                <a:uFillTx/>
                <a:latin typeface="Comic Sans MS" panose="030F0702030302020204" pitchFamily="66" charset="0"/>
                <a:cs typeface="Verdana"/>
              </a:rPr>
              <a:t>r</a:t>
            </a:r>
            <a:r>
              <a:rPr kumimoji="0" sz="1133" b="0" i="0" u="none" strike="noStrike" kern="1200" cap="none" spc="-53" normalizeH="0" baseline="0" noProof="0" dirty="0">
                <a:ln>
                  <a:noFill/>
                </a:ln>
                <a:solidFill>
                  <a:prstClr val="black"/>
                </a:solidFill>
                <a:effectLst/>
                <a:uLnTx/>
                <a:uFillTx/>
                <a:latin typeface="Comic Sans MS" panose="030F0702030302020204" pitchFamily="66" charset="0"/>
                <a:cs typeface="Verdana"/>
              </a:rPr>
              <a:t>é</a:t>
            </a:r>
            <a:r>
              <a:rPr kumimoji="0" sz="1133" b="0" i="0" u="none" strike="noStrike" kern="1200" cap="none" spc="-23" normalizeH="0" baseline="0" noProof="0" dirty="0">
                <a:ln>
                  <a:noFill/>
                </a:ln>
                <a:solidFill>
                  <a:prstClr val="black"/>
                </a:solidFill>
                <a:effectLst/>
                <a:uLnTx/>
                <a:uFillTx/>
                <a:latin typeface="Comic Sans MS" panose="030F0702030302020204" pitchFamily="66" charset="0"/>
                <a:cs typeface="Verdana"/>
              </a:rPr>
              <a:t>c</a:t>
            </a:r>
            <a:r>
              <a:rPr kumimoji="0" sz="1133" b="0" i="0" u="none" strike="noStrike" kern="1200" cap="none" spc="-33" normalizeH="0" baseline="0" noProof="0" dirty="0">
                <a:ln>
                  <a:noFill/>
                </a:ln>
                <a:solidFill>
                  <a:prstClr val="black"/>
                </a:solidFill>
                <a:effectLst/>
                <a:uLnTx/>
                <a:uFillTx/>
                <a:latin typeface="Comic Sans MS" panose="030F0702030302020204" pitchFamily="66" charset="0"/>
                <a:cs typeface="Verdana"/>
              </a:rPr>
              <a:t>o</a:t>
            </a:r>
            <a:r>
              <a:rPr kumimoji="0" sz="1133" b="0" i="0" u="none" strike="noStrike" kern="1200" cap="none" spc="-47" normalizeH="0" baseline="0" noProof="0" dirty="0">
                <a:ln>
                  <a:noFill/>
                </a:ln>
                <a:solidFill>
                  <a:prstClr val="black"/>
                </a:solidFill>
                <a:effectLst/>
                <a:uLnTx/>
                <a:uFillTx/>
                <a:latin typeface="Comic Sans MS" panose="030F0702030302020204" pitchFamily="66" charset="0"/>
                <a:cs typeface="Verdana"/>
              </a:rPr>
              <a:t>n</a:t>
            </a:r>
            <a:r>
              <a:rPr kumimoji="0" sz="1133" b="0" i="0" u="none" strike="noStrike" kern="1200" cap="none" spc="-13" normalizeH="0" baseline="0" noProof="0" dirty="0">
                <a:ln>
                  <a:noFill/>
                </a:ln>
                <a:solidFill>
                  <a:prstClr val="black"/>
                </a:solidFill>
                <a:effectLst/>
                <a:uLnTx/>
                <a:uFillTx/>
                <a:latin typeface="Comic Sans MS" panose="030F0702030302020204" pitchFamily="66" charset="0"/>
                <a:cs typeface="Verdana"/>
              </a:rPr>
              <a:t>f</a:t>
            </a:r>
            <a:r>
              <a:rPr kumimoji="0" sz="1133" b="0" i="0" u="none" strike="noStrike" kern="1200" cap="none" spc="-33" normalizeH="0" baseline="0" noProof="0" dirty="0">
                <a:ln>
                  <a:noFill/>
                </a:ln>
                <a:solidFill>
                  <a:prstClr val="black"/>
                </a:solidFill>
                <a:effectLst/>
                <a:uLnTx/>
                <a:uFillTx/>
                <a:latin typeface="Comic Sans MS" panose="030F0702030302020204" pitchFamily="66" charset="0"/>
                <a:cs typeface="Verdana"/>
              </a:rPr>
              <a:t>o</a:t>
            </a:r>
            <a:r>
              <a:rPr kumimoji="0" sz="1133" b="0" i="0" u="none" strike="noStrike" kern="1200" cap="none" spc="-70" normalizeH="0" baseline="0" noProof="0" dirty="0">
                <a:ln>
                  <a:noFill/>
                </a:ln>
                <a:solidFill>
                  <a:prstClr val="black"/>
                </a:solidFill>
                <a:effectLst/>
                <a:uLnTx/>
                <a:uFillTx/>
                <a:latin typeface="Comic Sans MS" panose="030F0702030302020204" pitchFamily="66" charset="0"/>
                <a:cs typeface="Verdana"/>
              </a:rPr>
              <a:t>r</a:t>
            </a:r>
            <a:r>
              <a:rPr kumimoji="0" sz="1133" b="0" i="0" u="none" strike="noStrike" kern="1200" cap="none" spc="-43" normalizeH="0" baseline="0" noProof="0" dirty="0">
                <a:ln>
                  <a:noFill/>
                </a:ln>
                <a:solidFill>
                  <a:prstClr val="black"/>
                </a:solidFill>
                <a:effectLst/>
                <a:uLnTx/>
                <a:uFillTx/>
                <a:latin typeface="Comic Sans MS" panose="030F0702030302020204" pitchFamily="66" charset="0"/>
                <a:cs typeface="Verdana"/>
              </a:rPr>
              <a:t>t</a:t>
            </a:r>
            <a:r>
              <a:rPr kumimoji="0" sz="1133" b="0" i="0" u="none" strike="noStrike" kern="1200" cap="none" spc="-100" normalizeH="0" baseline="0" noProof="0" dirty="0">
                <a:ln>
                  <a:noFill/>
                </a:ln>
                <a:solidFill>
                  <a:prstClr val="black"/>
                </a:solidFill>
                <a:effectLst/>
                <a:uLnTx/>
                <a:uFillTx/>
                <a:latin typeface="Comic Sans MS" panose="030F0702030302020204" pitchFamily="66" charset="0"/>
                <a:cs typeface="Verdana"/>
              </a:rPr>
              <a:t> </a:t>
            </a:r>
            <a:r>
              <a:rPr kumimoji="0" sz="1133" b="0" i="0" u="none" strike="noStrike" kern="1200" cap="none" spc="-187" normalizeH="0" baseline="0" noProof="0" dirty="0">
                <a:ln>
                  <a:noFill/>
                </a:ln>
                <a:solidFill>
                  <a:prstClr val="black"/>
                </a:solidFill>
                <a:effectLst/>
                <a:uLnTx/>
                <a:uFillTx/>
                <a:latin typeface="Comic Sans MS" panose="030F0702030302020204" pitchFamily="66" charset="0"/>
                <a:cs typeface="Verdana"/>
              </a:rPr>
              <a:t>/</a:t>
            </a:r>
            <a:r>
              <a:rPr kumimoji="0" sz="1133" b="0" i="0" u="none" strike="noStrike" kern="1200" cap="none" spc="-100" normalizeH="0" baseline="0" noProof="0" dirty="0">
                <a:ln>
                  <a:noFill/>
                </a:ln>
                <a:solidFill>
                  <a:prstClr val="black"/>
                </a:solidFill>
                <a:effectLst/>
                <a:uLnTx/>
                <a:uFillTx/>
                <a:latin typeface="Comic Sans MS" panose="030F0702030302020204" pitchFamily="66" charset="0"/>
                <a:cs typeface="Verdana"/>
              </a:rPr>
              <a:t> </a:t>
            </a:r>
            <a:r>
              <a:rPr kumimoji="0" sz="1133" b="0" i="0" u="none" strike="noStrike" kern="1200" cap="none" spc="-20" normalizeH="0" baseline="0" noProof="0" dirty="0">
                <a:ln>
                  <a:noFill/>
                </a:ln>
                <a:solidFill>
                  <a:prstClr val="black"/>
                </a:solidFill>
                <a:effectLst/>
                <a:uLnTx/>
                <a:uFillTx/>
                <a:latin typeface="Comic Sans MS" panose="030F0702030302020204" pitchFamily="66" charset="0"/>
                <a:cs typeface="Verdana"/>
              </a:rPr>
              <a:t>p</a:t>
            </a:r>
            <a:r>
              <a:rPr kumimoji="0" sz="1133" b="0" i="0" u="none" strike="noStrike" kern="1200" cap="none" spc="-70" normalizeH="0" baseline="0" noProof="0" dirty="0">
                <a:ln>
                  <a:noFill/>
                </a:ln>
                <a:solidFill>
                  <a:prstClr val="black"/>
                </a:solidFill>
                <a:effectLst/>
                <a:uLnTx/>
                <a:uFillTx/>
                <a:latin typeface="Comic Sans MS" panose="030F0702030302020204" pitchFamily="66" charset="0"/>
                <a:cs typeface="Verdana"/>
              </a:rPr>
              <a:t>r</a:t>
            </a:r>
            <a:r>
              <a:rPr kumimoji="0" sz="1133" b="0" i="0" u="none" strike="noStrike" kern="1200" cap="none" spc="-33" normalizeH="0" baseline="0" noProof="0" dirty="0">
                <a:ln>
                  <a:noFill/>
                </a:ln>
                <a:solidFill>
                  <a:prstClr val="black"/>
                </a:solidFill>
                <a:effectLst/>
                <a:uLnTx/>
                <a:uFillTx/>
                <a:latin typeface="Comic Sans MS" panose="030F0702030302020204" pitchFamily="66" charset="0"/>
                <a:cs typeface="Verdana"/>
              </a:rPr>
              <a:t>o</a:t>
            </a:r>
            <a:r>
              <a:rPr kumimoji="0" sz="1133" b="0" i="0" u="none" strike="noStrike" kern="1200" cap="none" spc="-47" normalizeH="0" baseline="0" noProof="0" dirty="0">
                <a:ln>
                  <a:noFill/>
                </a:ln>
                <a:solidFill>
                  <a:prstClr val="black"/>
                </a:solidFill>
                <a:effectLst/>
                <a:uLnTx/>
                <a:uFillTx/>
                <a:latin typeface="Comic Sans MS" panose="030F0702030302020204" pitchFamily="66" charset="0"/>
                <a:cs typeface="Verdana"/>
              </a:rPr>
              <a:t>t</a:t>
            </a:r>
            <a:r>
              <a:rPr kumimoji="0" sz="1133" b="0" i="0" u="none" strike="noStrike" kern="1200" cap="none" spc="-53" normalizeH="0" baseline="0" noProof="0" dirty="0">
                <a:ln>
                  <a:noFill/>
                </a:ln>
                <a:solidFill>
                  <a:prstClr val="black"/>
                </a:solidFill>
                <a:effectLst/>
                <a:uLnTx/>
                <a:uFillTx/>
                <a:latin typeface="Comic Sans MS" panose="030F0702030302020204" pitchFamily="66" charset="0"/>
                <a:cs typeface="Verdana"/>
              </a:rPr>
              <a:t>e</a:t>
            </a:r>
            <a:r>
              <a:rPr kumimoji="0" sz="1133" b="0" i="0" u="none" strike="noStrike" kern="1200" cap="none" spc="-23" normalizeH="0" baseline="0" noProof="0" dirty="0">
                <a:ln>
                  <a:noFill/>
                </a:ln>
                <a:solidFill>
                  <a:prstClr val="black"/>
                </a:solidFill>
                <a:effectLst/>
                <a:uLnTx/>
                <a:uFillTx/>
                <a:latin typeface="Comic Sans MS" panose="030F0702030302020204" pitchFamily="66" charset="0"/>
                <a:cs typeface="Verdana"/>
              </a:rPr>
              <a:t>c</a:t>
            </a:r>
            <a:r>
              <a:rPr kumimoji="0" sz="1133" b="0" i="0" u="none" strike="noStrike" kern="1200" cap="none" spc="-47" normalizeH="0" baseline="0" noProof="0" dirty="0">
                <a:ln>
                  <a:noFill/>
                </a:ln>
                <a:solidFill>
                  <a:prstClr val="black"/>
                </a:solidFill>
                <a:effectLst/>
                <a:uLnTx/>
                <a:uFillTx/>
                <a:latin typeface="Comic Sans MS" panose="030F0702030302020204" pitchFamily="66" charset="0"/>
                <a:cs typeface="Verdana"/>
              </a:rPr>
              <a:t>t</a:t>
            </a:r>
            <a:r>
              <a:rPr kumimoji="0" sz="1133" b="0" i="0" u="none" strike="noStrike" kern="1200" cap="none" spc="-40" normalizeH="0" baseline="0" noProof="0" dirty="0">
                <a:ln>
                  <a:noFill/>
                </a:ln>
                <a:solidFill>
                  <a:prstClr val="black"/>
                </a:solidFill>
                <a:effectLst/>
                <a:uLnTx/>
                <a:uFillTx/>
                <a:latin typeface="Comic Sans MS" panose="030F0702030302020204" pitchFamily="66" charset="0"/>
                <a:cs typeface="Verdana"/>
              </a:rPr>
              <a:t>i</a:t>
            </a:r>
            <a:r>
              <a:rPr kumimoji="0" sz="1133" b="0" i="0" u="none" strike="noStrike" kern="1200" cap="none" spc="-33" normalizeH="0" baseline="0" noProof="0" dirty="0">
                <a:ln>
                  <a:noFill/>
                </a:ln>
                <a:solidFill>
                  <a:prstClr val="black"/>
                </a:solidFill>
                <a:effectLst/>
                <a:uLnTx/>
                <a:uFillTx/>
                <a:latin typeface="Comic Sans MS" panose="030F0702030302020204" pitchFamily="66" charset="0"/>
                <a:cs typeface="Verdana"/>
              </a:rPr>
              <a:t>o</a:t>
            </a:r>
            <a:r>
              <a:rPr kumimoji="0" sz="1133" b="0" i="0" u="none" strike="noStrike" kern="1200" cap="none" spc="-43" normalizeH="0" baseline="0" noProof="0" dirty="0">
                <a:ln>
                  <a:noFill/>
                </a:ln>
                <a:solidFill>
                  <a:prstClr val="black"/>
                </a:solidFill>
                <a:effectLst/>
                <a:uLnTx/>
                <a:uFillTx/>
                <a:latin typeface="Comic Sans MS" panose="030F0702030302020204" pitchFamily="66" charset="0"/>
                <a:cs typeface="Verdana"/>
              </a:rPr>
              <a:t>n</a:t>
            </a:r>
            <a:r>
              <a:rPr kumimoji="0" sz="1133" b="0" i="0" u="none" strike="noStrike" kern="1200" cap="none" spc="-100" normalizeH="0" baseline="0" noProof="0" dirty="0">
                <a:ln>
                  <a:noFill/>
                </a:ln>
                <a:solidFill>
                  <a:prstClr val="black"/>
                </a:solidFill>
                <a:effectLst/>
                <a:uLnTx/>
                <a:uFillTx/>
                <a:latin typeface="Comic Sans MS" panose="030F0702030302020204" pitchFamily="66" charset="0"/>
                <a:cs typeface="Verdana"/>
              </a:rPr>
              <a:t> </a:t>
            </a:r>
            <a:r>
              <a:rPr kumimoji="0" sz="1133" b="0" i="0" u="none" strike="noStrike" kern="1200" cap="none" spc="-213" normalizeH="0" baseline="0" noProof="0" dirty="0">
                <a:ln>
                  <a:noFill/>
                </a:ln>
                <a:solidFill>
                  <a:prstClr val="black"/>
                </a:solidFill>
                <a:effectLst/>
                <a:uLnTx/>
                <a:uFillTx/>
                <a:latin typeface="Comic Sans MS" panose="030F0702030302020204" pitchFamily="66" charset="0"/>
                <a:cs typeface="Verdana"/>
              </a:rPr>
              <a:t>:  </a:t>
            </a:r>
            <a:r>
              <a:rPr kumimoji="0" sz="1133" b="0" i="0" u="none" strike="noStrike" kern="1200" cap="none" spc="-37" normalizeH="0" baseline="0" noProof="0" dirty="0">
                <a:ln>
                  <a:noFill/>
                </a:ln>
                <a:solidFill>
                  <a:prstClr val="black"/>
                </a:solidFill>
                <a:effectLst/>
                <a:uLnTx/>
                <a:uFillTx/>
                <a:latin typeface="Comic Sans MS" panose="030F0702030302020204" pitchFamily="66" charset="0"/>
                <a:cs typeface="Verdana"/>
              </a:rPr>
              <a:t>caregiving</a:t>
            </a:r>
            <a:endParaRPr kumimoji="0" sz="1133" b="0"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p:txBody>
      </p:sp>
      <p:sp>
        <p:nvSpPr>
          <p:cNvPr id="27" name="object 27"/>
          <p:cNvSpPr/>
          <p:nvPr/>
        </p:nvSpPr>
        <p:spPr>
          <a:xfrm>
            <a:off x="8867989" y="5412751"/>
            <a:ext cx="1875367" cy="303106"/>
          </a:xfrm>
          <a:custGeom>
            <a:avLst/>
            <a:gdLst/>
            <a:ahLst/>
            <a:cxnLst/>
            <a:rect l="l" t="t" r="r" b="b"/>
            <a:pathLst>
              <a:path w="2813050" h="454659">
                <a:moveTo>
                  <a:pt x="2699431" y="454588"/>
                </a:moveTo>
                <a:lnTo>
                  <a:pt x="113588" y="454588"/>
                </a:lnTo>
                <a:lnTo>
                  <a:pt x="69374" y="445657"/>
                </a:lnTo>
                <a:lnTo>
                  <a:pt x="33269" y="421301"/>
                </a:lnTo>
                <a:lnTo>
                  <a:pt x="8926" y="385177"/>
                </a:lnTo>
                <a:lnTo>
                  <a:pt x="0" y="340941"/>
                </a:lnTo>
                <a:lnTo>
                  <a:pt x="0" y="113647"/>
                </a:lnTo>
                <a:lnTo>
                  <a:pt x="8926" y="69410"/>
                </a:lnTo>
                <a:lnTo>
                  <a:pt x="33269" y="33286"/>
                </a:lnTo>
                <a:lnTo>
                  <a:pt x="69374" y="8930"/>
                </a:lnTo>
                <a:lnTo>
                  <a:pt x="113588" y="0"/>
                </a:lnTo>
                <a:lnTo>
                  <a:pt x="2699431" y="0"/>
                </a:lnTo>
                <a:lnTo>
                  <a:pt x="2742899" y="8650"/>
                </a:lnTo>
                <a:lnTo>
                  <a:pt x="2779750" y="33286"/>
                </a:lnTo>
                <a:lnTo>
                  <a:pt x="2804373" y="70156"/>
                </a:lnTo>
                <a:lnTo>
                  <a:pt x="2813019" y="113647"/>
                </a:lnTo>
                <a:lnTo>
                  <a:pt x="2813019" y="340941"/>
                </a:lnTo>
                <a:lnTo>
                  <a:pt x="2804373" y="384431"/>
                </a:lnTo>
                <a:lnTo>
                  <a:pt x="2779750" y="421301"/>
                </a:lnTo>
                <a:lnTo>
                  <a:pt x="2742899" y="445937"/>
                </a:lnTo>
                <a:lnTo>
                  <a:pt x="2699431" y="454588"/>
                </a:lnTo>
                <a:close/>
              </a:path>
            </a:pathLst>
          </a:custGeom>
          <a:solidFill>
            <a:srgbClr val="C8E265"/>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txBox="1"/>
          <p:nvPr/>
        </p:nvSpPr>
        <p:spPr>
          <a:xfrm>
            <a:off x="8934340" y="5439544"/>
            <a:ext cx="1744557" cy="233889"/>
          </a:xfrm>
          <a:prstGeom prst="rect">
            <a:avLst/>
          </a:prstGeom>
        </p:spPr>
        <p:txBody>
          <a:bodyPr vert="horz" wrap="square" lIns="0" tIns="8043" rIns="0" bIns="0" rtlCol="0">
            <a:spAutoFit/>
          </a:bodyPr>
          <a:lstStyle/>
          <a:p>
            <a:pPr marL="8467" marR="0" lvl="0" indent="0" algn="ctr" defTabSz="609630" rtl="0" eaLnBrk="1" fontAlgn="auto" latinLnBrk="0" hangingPunct="1">
              <a:lnSpc>
                <a:spcPct val="100000"/>
              </a:lnSpc>
              <a:spcBef>
                <a:spcPts val="63"/>
              </a:spcBef>
              <a:spcAft>
                <a:spcPts val="0"/>
              </a:spcAft>
              <a:buClrTx/>
              <a:buSzTx/>
              <a:buFontTx/>
              <a:buNone/>
              <a:tabLst/>
              <a:defRPr/>
            </a:pPr>
            <a:r>
              <a:rPr kumimoji="0" sz="1467" b="0" i="0" u="none" strike="noStrike" kern="1200" cap="none" spc="-70" normalizeH="0" baseline="0" noProof="0" dirty="0">
                <a:ln>
                  <a:noFill/>
                </a:ln>
                <a:solidFill>
                  <a:prstClr val="black"/>
                </a:solidFill>
                <a:effectLst/>
                <a:uLnTx/>
                <a:uFillTx/>
                <a:latin typeface="Comic Sans MS" panose="030F0702030302020204" pitchFamily="66" charset="0"/>
                <a:cs typeface="Verdana"/>
              </a:rPr>
              <a:t>E</a:t>
            </a:r>
            <a:r>
              <a:rPr kumimoji="0" sz="1467" b="0" i="0" u="none" strike="noStrike" kern="1200" cap="none" spc="-90" normalizeH="0" baseline="0" noProof="0" dirty="0">
                <a:ln>
                  <a:noFill/>
                </a:ln>
                <a:solidFill>
                  <a:prstClr val="black"/>
                </a:solidFill>
                <a:effectLst/>
                <a:uLnTx/>
                <a:uFillTx/>
                <a:latin typeface="Comic Sans MS" panose="030F0702030302020204" pitchFamily="66" charset="0"/>
                <a:cs typeface="Verdana"/>
              </a:rPr>
              <a:t>x</a:t>
            </a:r>
            <a:r>
              <a:rPr kumimoji="0" sz="1467" b="0" i="0" u="none" strike="noStrike" kern="1200" cap="none" spc="-40" normalizeH="0" baseline="0" noProof="0" dirty="0">
                <a:ln>
                  <a:noFill/>
                </a:ln>
                <a:solidFill>
                  <a:prstClr val="black"/>
                </a:solidFill>
                <a:effectLst/>
                <a:uLnTx/>
                <a:uFillTx/>
                <a:latin typeface="Comic Sans MS" panose="030F0702030302020204" pitchFamily="66" charset="0"/>
                <a:cs typeface="Verdana"/>
              </a:rPr>
              <a:t>p</a:t>
            </a:r>
            <a:r>
              <a:rPr kumimoji="0" sz="1467" b="0" i="0" u="none" strike="noStrike" kern="1200" cap="none" spc="-60" normalizeH="0" baseline="0" noProof="0" dirty="0">
                <a:ln>
                  <a:noFill/>
                </a:ln>
                <a:solidFill>
                  <a:prstClr val="black"/>
                </a:solidFill>
                <a:effectLst/>
                <a:uLnTx/>
                <a:uFillTx/>
                <a:latin typeface="Comic Sans MS" panose="030F0702030302020204" pitchFamily="66" charset="0"/>
                <a:cs typeface="Verdana"/>
              </a:rPr>
              <a:t>l</a:t>
            </a:r>
            <a:r>
              <a:rPr kumimoji="0" sz="1467" b="0" i="0" u="none" strike="noStrike" kern="1200" cap="none" spc="-57" normalizeH="0" baseline="0" noProof="0" dirty="0">
                <a:ln>
                  <a:noFill/>
                </a:ln>
                <a:solidFill>
                  <a:prstClr val="black"/>
                </a:solidFill>
                <a:effectLst/>
                <a:uLnTx/>
                <a:uFillTx/>
                <a:latin typeface="Comic Sans MS" panose="030F0702030302020204" pitchFamily="66" charset="0"/>
                <a:cs typeface="Verdana"/>
              </a:rPr>
              <a:t>o</a:t>
            </a:r>
            <a:r>
              <a:rPr kumimoji="0" sz="1467" b="0" i="0" u="none" strike="noStrike" kern="1200" cap="none" spc="-100" normalizeH="0" baseline="0" noProof="0" dirty="0">
                <a:ln>
                  <a:noFill/>
                </a:ln>
                <a:solidFill>
                  <a:prstClr val="black"/>
                </a:solidFill>
                <a:effectLst/>
                <a:uLnTx/>
                <a:uFillTx/>
                <a:latin typeface="Comic Sans MS" panose="030F0702030302020204" pitchFamily="66" charset="0"/>
                <a:cs typeface="Verdana"/>
              </a:rPr>
              <a:t>r</a:t>
            </a:r>
            <a:r>
              <a:rPr kumimoji="0" sz="1467" b="0" i="0" u="none" strike="noStrike" kern="1200" cap="none" spc="-7" normalizeH="0" baseline="0" noProof="0" dirty="0">
                <a:ln>
                  <a:noFill/>
                </a:ln>
                <a:solidFill>
                  <a:prstClr val="black"/>
                </a:solidFill>
                <a:effectLst/>
                <a:uLnTx/>
                <a:uFillTx/>
                <a:latin typeface="Comic Sans MS" panose="030F0702030302020204" pitchFamily="66" charset="0"/>
                <a:cs typeface="Verdana"/>
              </a:rPr>
              <a:t>a</a:t>
            </a:r>
            <a:r>
              <a:rPr kumimoji="0" sz="1467" b="0" i="0" u="none" strike="noStrike" kern="1200" cap="none" spc="-70" normalizeH="0" baseline="0" noProof="0" dirty="0">
                <a:ln>
                  <a:noFill/>
                </a:ln>
                <a:solidFill>
                  <a:prstClr val="black"/>
                </a:solidFill>
                <a:effectLst/>
                <a:uLnTx/>
                <a:uFillTx/>
                <a:latin typeface="Comic Sans MS" panose="030F0702030302020204" pitchFamily="66" charset="0"/>
                <a:cs typeface="Verdana"/>
              </a:rPr>
              <a:t>t</a:t>
            </a:r>
            <a:r>
              <a:rPr kumimoji="0" sz="1467" b="0" i="0" u="none" strike="noStrike" kern="1200" cap="none" spc="-60" normalizeH="0" baseline="0" noProof="0" dirty="0">
                <a:ln>
                  <a:noFill/>
                </a:ln>
                <a:solidFill>
                  <a:prstClr val="black"/>
                </a:solidFill>
                <a:effectLst/>
                <a:uLnTx/>
                <a:uFillTx/>
                <a:latin typeface="Comic Sans MS" panose="030F0702030302020204" pitchFamily="66" charset="0"/>
                <a:cs typeface="Verdana"/>
              </a:rPr>
              <a:t>i</a:t>
            </a:r>
            <a:r>
              <a:rPr kumimoji="0" sz="1467" b="0" i="0" u="none" strike="noStrike" kern="1200" cap="none" spc="-57" normalizeH="0" baseline="0" noProof="0" dirty="0">
                <a:ln>
                  <a:noFill/>
                </a:ln>
                <a:solidFill>
                  <a:prstClr val="black"/>
                </a:solidFill>
                <a:effectLst/>
                <a:uLnTx/>
                <a:uFillTx/>
                <a:latin typeface="Comic Sans MS" panose="030F0702030302020204" pitchFamily="66" charset="0"/>
                <a:cs typeface="Verdana"/>
              </a:rPr>
              <a:t>o</a:t>
            </a:r>
            <a:r>
              <a:rPr kumimoji="0" sz="1467" b="0" i="0" u="none" strike="noStrike" kern="1200" cap="none" spc="-73" normalizeH="0" baseline="0" noProof="0" dirty="0">
                <a:ln>
                  <a:noFill/>
                </a:ln>
                <a:solidFill>
                  <a:prstClr val="black"/>
                </a:solidFill>
                <a:effectLst/>
                <a:uLnTx/>
                <a:uFillTx/>
                <a:latin typeface="Comic Sans MS" panose="030F0702030302020204" pitchFamily="66" charset="0"/>
                <a:cs typeface="Verdana"/>
              </a:rPr>
              <a:t>n</a:t>
            </a:r>
            <a:r>
              <a:rPr kumimoji="0" sz="1467" b="0" i="0" u="none" strike="noStrike" kern="1200" cap="none" spc="-136" normalizeH="0" baseline="0" noProof="0" dirty="0">
                <a:ln>
                  <a:noFill/>
                </a:ln>
                <a:solidFill>
                  <a:prstClr val="black"/>
                </a:solidFill>
                <a:effectLst/>
                <a:uLnTx/>
                <a:uFillTx/>
                <a:latin typeface="Comic Sans MS" panose="030F0702030302020204" pitchFamily="66" charset="0"/>
                <a:cs typeface="Verdana"/>
              </a:rPr>
              <a:t> </a:t>
            </a:r>
            <a:r>
              <a:rPr kumimoji="0" sz="1467" b="0" i="0" u="none" strike="noStrike" kern="1200" cap="none" spc="-40" normalizeH="0" baseline="0" noProof="0" dirty="0">
                <a:ln>
                  <a:noFill/>
                </a:ln>
                <a:solidFill>
                  <a:prstClr val="black"/>
                </a:solidFill>
                <a:effectLst/>
                <a:uLnTx/>
                <a:uFillTx/>
                <a:latin typeface="Comic Sans MS" panose="030F0702030302020204" pitchFamily="66" charset="0"/>
                <a:cs typeface="Verdana"/>
              </a:rPr>
              <a:t>p</a:t>
            </a:r>
            <a:r>
              <a:rPr kumimoji="0" sz="1467" b="0" i="0" u="none" strike="noStrike" kern="1200" cap="none" spc="-57" normalizeH="0" baseline="0" noProof="0" dirty="0">
                <a:ln>
                  <a:noFill/>
                </a:ln>
                <a:solidFill>
                  <a:prstClr val="black"/>
                </a:solidFill>
                <a:effectLst/>
                <a:uLnTx/>
                <a:uFillTx/>
                <a:latin typeface="Comic Sans MS" panose="030F0702030302020204" pitchFamily="66" charset="0"/>
                <a:cs typeface="Verdana"/>
              </a:rPr>
              <a:t>o</a:t>
            </a:r>
            <a:r>
              <a:rPr kumimoji="0" sz="1467" b="0" i="0" u="none" strike="noStrike" kern="1200" cap="none" spc="-43" normalizeH="0" baseline="0" noProof="0" dirty="0">
                <a:ln>
                  <a:noFill/>
                </a:ln>
                <a:solidFill>
                  <a:prstClr val="black"/>
                </a:solidFill>
                <a:effectLst/>
                <a:uLnTx/>
                <a:uFillTx/>
                <a:latin typeface="Comic Sans MS" panose="030F0702030302020204" pitchFamily="66" charset="0"/>
                <a:cs typeface="Verdana"/>
              </a:rPr>
              <a:t>ss</a:t>
            </a:r>
            <a:r>
              <a:rPr kumimoji="0" sz="1467" b="0" i="0" u="none" strike="noStrike" kern="1200" cap="none" spc="-60" normalizeH="0" baseline="0" noProof="0" dirty="0">
                <a:ln>
                  <a:noFill/>
                </a:ln>
                <a:solidFill>
                  <a:prstClr val="black"/>
                </a:solidFill>
                <a:effectLst/>
                <a:uLnTx/>
                <a:uFillTx/>
                <a:latin typeface="Comic Sans MS" panose="030F0702030302020204" pitchFamily="66" charset="0"/>
                <a:cs typeface="Verdana"/>
              </a:rPr>
              <a:t>i</a:t>
            </a:r>
            <a:r>
              <a:rPr kumimoji="0" sz="1467" b="0" i="0" u="none" strike="noStrike" kern="1200" cap="none" spc="-40" normalizeH="0" baseline="0" noProof="0" dirty="0">
                <a:ln>
                  <a:noFill/>
                </a:ln>
                <a:solidFill>
                  <a:prstClr val="black"/>
                </a:solidFill>
                <a:effectLst/>
                <a:uLnTx/>
                <a:uFillTx/>
                <a:latin typeface="Comic Sans MS" panose="030F0702030302020204" pitchFamily="66" charset="0"/>
                <a:cs typeface="Verdana"/>
              </a:rPr>
              <a:t>b</a:t>
            </a:r>
            <a:r>
              <a:rPr kumimoji="0" sz="1467" b="0" i="0" u="none" strike="noStrike" kern="1200" cap="none" spc="-60" normalizeH="0" baseline="0" noProof="0" dirty="0">
                <a:ln>
                  <a:noFill/>
                </a:ln>
                <a:solidFill>
                  <a:prstClr val="black"/>
                </a:solidFill>
                <a:effectLst/>
                <a:uLnTx/>
                <a:uFillTx/>
                <a:latin typeface="Comic Sans MS" panose="030F0702030302020204" pitchFamily="66" charset="0"/>
                <a:cs typeface="Verdana"/>
              </a:rPr>
              <a:t>l</a:t>
            </a:r>
            <a:r>
              <a:rPr kumimoji="0" sz="1467" b="0" i="0" u="none" strike="noStrike" kern="1200" cap="none" spc="-76" normalizeH="0" baseline="0" noProof="0" dirty="0">
                <a:ln>
                  <a:noFill/>
                </a:ln>
                <a:solidFill>
                  <a:prstClr val="black"/>
                </a:solidFill>
                <a:effectLst/>
                <a:uLnTx/>
                <a:uFillTx/>
                <a:latin typeface="Comic Sans MS" panose="030F0702030302020204" pitchFamily="66" charset="0"/>
                <a:cs typeface="Verdana"/>
              </a:rPr>
              <a:t>e</a:t>
            </a:r>
            <a:endParaRPr kumimoji="0" sz="1467" b="0"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p:txBody>
      </p:sp>
      <p:grpSp>
        <p:nvGrpSpPr>
          <p:cNvPr id="29" name="object 29"/>
          <p:cNvGrpSpPr/>
          <p:nvPr/>
        </p:nvGrpSpPr>
        <p:grpSpPr>
          <a:xfrm>
            <a:off x="4579940" y="796933"/>
            <a:ext cx="1003300" cy="601979"/>
            <a:chOff x="6869910" y="1195398"/>
            <a:chExt cx="1504950" cy="902969"/>
          </a:xfrm>
          <a:solidFill>
            <a:srgbClr val="FF0000"/>
          </a:solidFill>
        </p:grpSpPr>
        <p:sp>
          <p:nvSpPr>
            <p:cNvPr id="30" name="object 30"/>
            <p:cNvSpPr/>
            <p:nvPr/>
          </p:nvSpPr>
          <p:spPr>
            <a:xfrm>
              <a:off x="6959188" y="1257311"/>
              <a:ext cx="1353820" cy="716915"/>
            </a:xfrm>
            <a:custGeom>
              <a:avLst/>
              <a:gdLst/>
              <a:ahLst/>
              <a:cxnLst/>
              <a:rect l="l" t="t" r="r" b="b"/>
              <a:pathLst>
                <a:path w="1353820" h="716914">
                  <a:moveTo>
                    <a:pt x="1353226" y="0"/>
                  </a:moveTo>
                  <a:lnTo>
                    <a:pt x="0" y="716353"/>
                  </a:lnTo>
                </a:path>
              </a:pathLst>
            </a:custGeom>
            <a:grpFill/>
            <a:ln w="123827">
              <a:solidFill>
                <a:srgbClr val="FF0000"/>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6931826" y="1708118"/>
              <a:ext cx="306070" cy="328930"/>
            </a:xfrm>
            <a:custGeom>
              <a:avLst/>
              <a:gdLst/>
              <a:ahLst/>
              <a:cxnLst/>
              <a:rect l="l" t="t" r="r" b="b"/>
              <a:pathLst>
                <a:path w="306070" h="328930">
                  <a:moveTo>
                    <a:pt x="305792" y="328311"/>
                  </a:moveTo>
                  <a:lnTo>
                    <a:pt x="0" y="280030"/>
                  </a:lnTo>
                  <a:lnTo>
                    <a:pt x="131994" y="0"/>
                  </a:lnTo>
                </a:path>
              </a:pathLst>
            </a:custGeom>
            <a:grpFill/>
            <a:ln w="123830">
              <a:solidFill>
                <a:srgbClr val="FF0000"/>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object 32"/>
          <p:cNvGrpSpPr/>
          <p:nvPr/>
        </p:nvGrpSpPr>
        <p:grpSpPr>
          <a:xfrm>
            <a:off x="4582943" y="3879849"/>
            <a:ext cx="2937087" cy="1210309"/>
            <a:chOff x="6874415" y="5819773"/>
            <a:chExt cx="4405630" cy="1815464"/>
          </a:xfrm>
        </p:grpSpPr>
        <p:sp>
          <p:nvSpPr>
            <p:cNvPr id="33" name="object 33"/>
            <p:cNvSpPr/>
            <p:nvPr/>
          </p:nvSpPr>
          <p:spPr>
            <a:xfrm>
              <a:off x="6965296" y="5881685"/>
              <a:ext cx="4252595" cy="1593850"/>
            </a:xfrm>
            <a:custGeom>
              <a:avLst/>
              <a:gdLst/>
              <a:ahLst/>
              <a:cxnLst/>
              <a:rect l="l" t="t" r="r" b="b"/>
              <a:pathLst>
                <a:path w="4252595" h="1593850">
                  <a:moveTo>
                    <a:pt x="4252514" y="0"/>
                  </a:moveTo>
                  <a:lnTo>
                    <a:pt x="0" y="1593401"/>
                  </a:lnTo>
                </a:path>
              </a:pathLst>
            </a:custGeom>
            <a:ln w="123820">
              <a:solidFill>
                <a:schemeClr val="tx2">
                  <a:lumMod val="40000"/>
                  <a:lumOff val="60000"/>
                </a:schemeClr>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6936315" y="7225147"/>
              <a:ext cx="297180" cy="347980"/>
            </a:xfrm>
            <a:custGeom>
              <a:avLst/>
              <a:gdLst/>
              <a:ahLst/>
              <a:cxnLst/>
              <a:rect l="l" t="t" r="r" b="b"/>
              <a:pathLst>
                <a:path w="297179" h="347979">
                  <a:moveTo>
                    <a:pt x="297009" y="347857"/>
                  </a:moveTo>
                  <a:lnTo>
                    <a:pt x="0" y="260797"/>
                  </a:lnTo>
                  <a:lnTo>
                    <a:pt x="166668" y="0"/>
                  </a:lnTo>
                </a:path>
              </a:pathLst>
            </a:custGeom>
            <a:ln w="123804">
              <a:solidFill>
                <a:schemeClr val="tx2">
                  <a:lumMod val="40000"/>
                  <a:lumOff val="60000"/>
                </a:schemeClr>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object 35"/>
          <p:cNvGrpSpPr/>
          <p:nvPr/>
        </p:nvGrpSpPr>
        <p:grpSpPr>
          <a:xfrm>
            <a:off x="4615979" y="5402344"/>
            <a:ext cx="3680037" cy="330623"/>
            <a:chOff x="6923968" y="8103516"/>
            <a:chExt cx="5520055" cy="495934"/>
          </a:xfrm>
          <a:solidFill>
            <a:schemeClr val="accent6">
              <a:lumMod val="40000"/>
              <a:lumOff val="60000"/>
            </a:schemeClr>
          </a:solidFill>
        </p:grpSpPr>
        <p:sp>
          <p:nvSpPr>
            <p:cNvPr id="36" name="object 36"/>
            <p:cNvSpPr/>
            <p:nvPr/>
          </p:nvSpPr>
          <p:spPr>
            <a:xfrm>
              <a:off x="6923968" y="8289269"/>
              <a:ext cx="5427345" cy="123825"/>
            </a:xfrm>
            <a:custGeom>
              <a:avLst/>
              <a:gdLst/>
              <a:ahLst/>
              <a:cxnLst/>
              <a:rect l="l" t="t" r="r" b="b"/>
              <a:pathLst>
                <a:path w="5427345" h="123825">
                  <a:moveTo>
                    <a:pt x="0" y="0"/>
                  </a:moveTo>
                  <a:lnTo>
                    <a:pt x="5426824" y="0"/>
                  </a:lnTo>
                  <a:lnTo>
                    <a:pt x="5426824" y="123824"/>
                  </a:lnTo>
                  <a:lnTo>
                    <a:pt x="0" y="123824"/>
                  </a:lnTo>
                  <a:lnTo>
                    <a:pt x="0" y="0"/>
                  </a:lnTo>
                  <a:close/>
                </a:path>
              </a:pathLst>
            </a:custGeom>
            <a:grpFill/>
            <a:ln>
              <a:solidFill>
                <a:schemeClr val="accent6">
                  <a:lumMod val="40000"/>
                  <a:lumOff val="60000"/>
                </a:schemeClr>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12134023" y="8165444"/>
              <a:ext cx="248285" cy="371475"/>
            </a:xfrm>
            <a:custGeom>
              <a:avLst/>
              <a:gdLst/>
              <a:ahLst/>
              <a:cxnLst/>
              <a:rect l="l" t="t" r="r" b="b"/>
              <a:pathLst>
                <a:path w="248284" h="371475">
                  <a:moveTo>
                    <a:pt x="0" y="0"/>
                  </a:moveTo>
                  <a:lnTo>
                    <a:pt x="247735" y="185737"/>
                  </a:lnTo>
                  <a:lnTo>
                    <a:pt x="0" y="371475"/>
                  </a:lnTo>
                </a:path>
              </a:pathLst>
            </a:custGeom>
            <a:solidFill>
              <a:schemeClr val="accent6">
                <a:lumMod val="40000"/>
                <a:lumOff val="60000"/>
              </a:schemeClr>
            </a:solidFill>
            <a:ln w="123854">
              <a:solidFill>
                <a:schemeClr val="accent6">
                  <a:lumMod val="40000"/>
                  <a:lumOff val="60000"/>
                </a:schemeClr>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Image 20">
            <a:extLst>
              <a:ext uri="{FF2B5EF4-FFF2-40B4-BE49-F238E27FC236}">
                <a16:creationId xmlns:a16="http://schemas.microsoft.com/office/drawing/2014/main" id="{50F2103B-93C4-9707-1652-7A7827A036A2}"/>
              </a:ext>
            </a:extLst>
          </p:cNvPr>
          <p:cNvPicPr>
            <a:picLocks noChangeAspect="1"/>
          </p:cNvPicPr>
          <p:nvPr/>
        </p:nvPicPr>
        <p:blipFill>
          <a:blip r:embed="rId5"/>
          <a:stretch>
            <a:fillRect/>
          </a:stretch>
        </p:blipFill>
        <p:spPr>
          <a:xfrm>
            <a:off x="6242725" y="5416902"/>
            <a:ext cx="902286" cy="902286"/>
          </a:xfrm>
          <a:prstGeom prst="rect">
            <a:avLst/>
          </a:prstGeom>
        </p:spPr>
      </p:pic>
      <p:pic>
        <p:nvPicPr>
          <p:cNvPr id="38" name="Graphique 37" descr="Homme changeant un bébé avec un remplissage uni">
            <a:extLst>
              <a:ext uri="{FF2B5EF4-FFF2-40B4-BE49-F238E27FC236}">
                <a16:creationId xmlns:a16="http://schemas.microsoft.com/office/drawing/2014/main" id="{E262D991-5A11-C7C7-BE97-C0ABAE135C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51578" y="2932481"/>
            <a:ext cx="914400" cy="914400"/>
          </a:xfrm>
          <a:prstGeom prst="rect">
            <a:avLst/>
          </a:prstGeom>
        </p:spPr>
      </p:pic>
      <p:pic>
        <p:nvPicPr>
          <p:cNvPr id="44" name="Graphique 43" descr="Femme avec enfant avec un remplissage uni">
            <a:extLst>
              <a:ext uri="{FF2B5EF4-FFF2-40B4-BE49-F238E27FC236}">
                <a16:creationId xmlns:a16="http://schemas.microsoft.com/office/drawing/2014/main" id="{3BB68FC8-D599-EB28-F933-3FB19FF837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1551" y="4955551"/>
            <a:ext cx="914400" cy="914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24762" y="3559070"/>
            <a:ext cx="1968499" cy="2228849"/>
          </a:xfrm>
          <a:prstGeom prst="rect">
            <a:avLst/>
          </a:prstGeom>
        </p:spPr>
      </p:pic>
      <p:grpSp>
        <p:nvGrpSpPr>
          <p:cNvPr id="3" name="object 3"/>
          <p:cNvGrpSpPr/>
          <p:nvPr/>
        </p:nvGrpSpPr>
        <p:grpSpPr>
          <a:xfrm>
            <a:off x="685800" y="2540706"/>
            <a:ext cx="2438400" cy="3383016"/>
            <a:chOff x="1028700" y="3811059"/>
            <a:chExt cx="3657600" cy="5448300"/>
          </a:xfrm>
          <a:solidFill>
            <a:srgbClr val="92D050"/>
          </a:solidFill>
        </p:grpSpPr>
        <p:sp>
          <p:nvSpPr>
            <p:cNvPr id="4" name="object 4"/>
            <p:cNvSpPr/>
            <p:nvPr/>
          </p:nvSpPr>
          <p:spPr>
            <a:xfrm>
              <a:off x="1028700" y="3811059"/>
              <a:ext cx="3657600" cy="5448300"/>
            </a:xfrm>
            <a:custGeom>
              <a:avLst/>
              <a:gdLst/>
              <a:ahLst/>
              <a:cxnLst/>
              <a:rect l="l" t="t" r="r" b="b"/>
              <a:pathLst>
                <a:path w="3657600" h="5448300">
                  <a:moveTo>
                    <a:pt x="3657599" y="5448299"/>
                  </a:moveTo>
                  <a:lnTo>
                    <a:pt x="0" y="5448299"/>
                  </a:lnTo>
                  <a:lnTo>
                    <a:pt x="0" y="0"/>
                  </a:lnTo>
                  <a:lnTo>
                    <a:pt x="3657599" y="0"/>
                  </a:lnTo>
                  <a:lnTo>
                    <a:pt x="3657599" y="5448299"/>
                  </a:lnTo>
                  <a:close/>
                </a:path>
              </a:pathLst>
            </a:custGeom>
            <a:grpFill/>
            <a:ln>
              <a:solidFill>
                <a:srgbClr val="92D050"/>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1187786" y="3977559"/>
              <a:ext cx="3343275" cy="5133975"/>
            </a:xfrm>
            <a:custGeom>
              <a:avLst/>
              <a:gdLst/>
              <a:ahLst/>
              <a:cxnLst/>
              <a:rect l="l" t="t" r="r" b="b"/>
              <a:pathLst>
                <a:path w="3343275" h="5133975">
                  <a:moveTo>
                    <a:pt x="3343274" y="5133974"/>
                  </a:moveTo>
                  <a:lnTo>
                    <a:pt x="0" y="5133974"/>
                  </a:lnTo>
                  <a:lnTo>
                    <a:pt x="0" y="0"/>
                  </a:lnTo>
                  <a:lnTo>
                    <a:pt x="3343274" y="0"/>
                  </a:lnTo>
                  <a:lnTo>
                    <a:pt x="3343274" y="5133974"/>
                  </a:lnTo>
                  <a:close/>
                </a:path>
              </a:pathLst>
            </a:custGeom>
            <a:grpFill/>
            <a:ln>
              <a:solidFill>
                <a:srgbClr val="92D050"/>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object 6"/>
            <p:cNvPicPr/>
            <p:nvPr/>
          </p:nvPicPr>
          <p:blipFill>
            <a:blip r:embed="rId3" cstate="print"/>
            <a:stretch>
              <a:fillRect/>
            </a:stretch>
          </p:blipFill>
          <p:spPr>
            <a:xfrm>
              <a:off x="1344999" y="4094761"/>
              <a:ext cx="3028949" cy="1752599"/>
            </a:xfrm>
            <a:prstGeom prst="rect">
              <a:avLst/>
            </a:prstGeom>
            <a:grpFill/>
            <a:ln>
              <a:solidFill>
                <a:srgbClr val="92D050"/>
              </a:solidFill>
            </a:ln>
          </p:spPr>
        </p:pic>
      </p:grpSp>
      <p:grpSp>
        <p:nvGrpSpPr>
          <p:cNvPr id="7" name="object 7"/>
          <p:cNvGrpSpPr/>
          <p:nvPr/>
        </p:nvGrpSpPr>
        <p:grpSpPr>
          <a:xfrm>
            <a:off x="3710813" y="424070"/>
            <a:ext cx="5194300" cy="1616765"/>
            <a:chOff x="5566220" y="1028700"/>
            <a:chExt cx="7791450" cy="1943100"/>
          </a:xfrm>
          <a:solidFill>
            <a:srgbClr val="FF0000"/>
          </a:solidFill>
        </p:grpSpPr>
        <p:sp>
          <p:nvSpPr>
            <p:cNvPr id="8" name="object 8"/>
            <p:cNvSpPr/>
            <p:nvPr/>
          </p:nvSpPr>
          <p:spPr>
            <a:xfrm>
              <a:off x="5566220" y="1028700"/>
              <a:ext cx="7791450" cy="1943100"/>
            </a:xfrm>
            <a:custGeom>
              <a:avLst/>
              <a:gdLst/>
              <a:ahLst/>
              <a:cxnLst/>
              <a:rect l="l" t="t" r="r" b="b"/>
              <a:pathLst>
                <a:path w="7791450" h="1943100">
                  <a:moveTo>
                    <a:pt x="7791449" y="1943099"/>
                  </a:moveTo>
                  <a:lnTo>
                    <a:pt x="0" y="1943099"/>
                  </a:lnTo>
                  <a:lnTo>
                    <a:pt x="0" y="0"/>
                  </a:lnTo>
                  <a:lnTo>
                    <a:pt x="7791449" y="0"/>
                  </a:lnTo>
                  <a:lnTo>
                    <a:pt x="7791449" y="1943099"/>
                  </a:lnTo>
                  <a:close/>
                </a:path>
              </a:pathLst>
            </a:custGeom>
            <a:gr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5718846" y="1145387"/>
              <a:ext cx="7505700" cy="1704975"/>
            </a:xfrm>
            <a:custGeom>
              <a:avLst/>
              <a:gdLst/>
              <a:ahLst/>
              <a:cxnLst/>
              <a:rect l="l" t="t" r="r" b="b"/>
              <a:pathLst>
                <a:path w="7505700" h="1704975">
                  <a:moveTo>
                    <a:pt x="7505699" y="1704974"/>
                  </a:moveTo>
                  <a:lnTo>
                    <a:pt x="0" y="1704974"/>
                  </a:lnTo>
                  <a:lnTo>
                    <a:pt x="0" y="0"/>
                  </a:lnTo>
                  <a:lnTo>
                    <a:pt x="7505699" y="0"/>
                  </a:lnTo>
                  <a:lnTo>
                    <a:pt x="7505699" y="1704974"/>
                  </a:lnTo>
                  <a:close/>
                </a:path>
              </a:pathLst>
            </a:custGeom>
            <a:gr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object 10"/>
            <p:cNvPicPr/>
            <p:nvPr/>
          </p:nvPicPr>
          <p:blipFill>
            <a:blip r:embed="rId4" cstate="print"/>
            <a:stretch>
              <a:fillRect/>
            </a:stretch>
          </p:blipFill>
          <p:spPr>
            <a:xfrm>
              <a:off x="5850892" y="1256466"/>
              <a:ext cx="2114549" cy="1485899"/>
            </a:xfrm>
            <a:prstGeom prst="rect">
              <a:avLst/>
            </a:prstGeom>
            <a:grpFill/>
          </p:spPr>
        </p:pic>
        <p:sp>
          <p:nvSpPr>
            <p:cNvPr id="11" name="object 11"/>
            <p:cNvSpPr/>
            <p:nvPr/>
          </p:nvSpPr>
          <p:spPr>
            <a:xfrm>
              <a:off x="10150802" y="1517215"/>
              <a:ext cx="2927350" cy="411480"/>
            </a:xfrm>
            <a:custGeom>
              <a:avLst/>
              <a:gdLst/>
              <a:ahLst/>
              <a:cxnLst/>
              <a:rect l="l" t="t" r="r" b="b"/>
              <a:pathLst>
                <a:path w="2927350" h="411480">
                  <a:moveTo>
                    <a:pt x="2824539" y="410921"/>
                  </a:moveTo>
                  <a:lnTo>
                    <a:pt x="102637" y="410921"/>
                  </a:lnTo>
                  <a:lnTo>
                    <a:pt x="62686" y="402848"/>
                  </a:lnTo>
                  <a:lnTo>
                    <a:pt x="30061" y="380832"/>
                  </a:lnTo>
                  <a:lnTo>
                    <a:pt x="8065" y="348178"/>
                  </a:lnTo>
                  <a:lnTo>
                    <a:pt x="0" y="308191"/>
                  </a:lnTo>
                  <a:lnTo>
                    <a:pt x="0" y="102730"/>
                  </a:lnTo>
                  <a:lnTo>
                    <a:pt x="8065" y="62743"/>
                  </a:lnTo>
                  <a:lnTo>
                    <a:pt x="30061" y="30089"/>
                  </a:lnTo>
                  <a:lnTo>
                    <a:pt x="62686" y="8073"/>
                  </a:lnTo>
                  <a:lnTo>
                    <a:pt x="102637" y="0"/>
                  </a:lnTo>
                  <a:lnTo>
                    <a:pt x="2824539" y="0"/>
                  </a:lnTo>
                  <a:lnTo>
                    <a:pt x="2863817" y="7819"/>
                  </a:lnTo>
                  <a:lnTo>
                    <a:pt x="2897115" y="30089"/>
                  </a:lnTo>
                  <a:lnTo>
                    <a:pt x="2919364" y="63417"/>
                  </a:lnTo>
                  <a:lnTo>
                    <a:pt x="2927177" y="102730"/>
                  </a:lnTo>
                  <a:lnTo>
                    <a:pt x="2927177" y="308191"/>
                  </a:lnTo>
                  <a:lnTo>
                    <a:pt x="2919364" y="347504"/>
                  </a:lnTo>
                  <a:lnTo>
                    <a:pt x="2897115" y="380832"/>
                  </a:lnTo>
                  <a:lnTo>
                    <a:pt x="2863817" y="403102"/>
                  </a:lnTo>
                  <a:lnTo>
                    <a:pt x="2824539" y="410921"/>
                  </a:lnTo>
                  <a:close/>
                </a:path>
              </a:pathLst>
            </a:custGeom>
            <a:grp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object 12"/>
          <p:cNvSpPr txBox="1"/>
          <p:nvPr/>
        </p:nvSpPr>
        <p:spPr>
          <a:xfrm>
            <a:off x="3812564" y="763591"/>
            <a:ext cx="5253706" cy="795004"/>
          </a:xfrm>
          <a:prstGeom prst="rect">
            <a:avLst/>
          </a:prstGeom>
        </p:spPr>
        <p:txBody>
          <a:bodyPr vert="horz" wrap="square" lIns="0" tIns="2963" rIns="0" bIns="0" rtlCol="0">
            <a:spAutoFit/>
          </a:bodyPr>
          <a:lstStyle/>
          <a:p>
            <a:pPr marL="0" marR="0" lvl="0" indent="0" algn="l" defTabSz="609630" rtl="0" eaLnBrk="1" fontAlgn="auto" latinLnBrk="0" hangingPunct="1">
              <a:lnSpc>
                <a:spcPct val="100000"/>
              </a:lnSpc>
              <a:spcBef>
                <a:spcPts val="23"/>
              </a:spcBef>
              <a:spcAft>
                <a:spcPts val="0"/>
              </a:spcAft>
              <a:buClrTx/>
              <a:buSzTx/>
              <a:buFontTx/>
              <a:buNone/>
              <a:tabLst/>
              <a:defRPr/>
            </a:pPr>
            <a:endParaRPr kumimoji="0" sz="1700" b="0" i="0" u="none" strike="noStrike" kern="1200" cap="none" spc="0" normalizeH="0" baseline="0" noProof="0" dirty="0">
              <a:ln>
                <a:noFill/>
              </a:ln>
              <a:solidFill>
                <a:prstClr val="black"/>
              </a:solidFill>
              <a:effectLst/>
              <a:uLnTx/>
              <a:uFillTx/>
              <a:latin typeface="Times New Roman"/>
              <a:ea typeface="+mn-ea"/>
              <a:cs typeface="Times New Roman"/>
            </a:endParaRPr>
          </a:p>
          <a:p>
            <a:pPr marL="1675214" marR="157911" lvl="0" defTabSz="609630">
              <a:lnSpc>
                <a:spcPct val="118800"/>
              </a:lnSpc>
              <a:tabLst>
                <a:tab pos="3021904" algn="l"/>
              </a:tabLst>
              <a:defRPr/>
            </a:pPr>
            <a:r>
              <a:rPr lang="fr-FR" sz="2400" b="1" spc="-169" baseline="1424" dirty="0">
                <a:latin typeface="Comic Sans MS" panose="030F0702030302020204" pitchFamily="66" charset="0"/>
                <a:cs typeface="Verdana"/>
              </a:rPr>
              <a:t>S</a:t>
            </a:r>
            <a:r>
              <a:rPr kumimoji="0" sz="2400" b="1" i="0" u="none" strike="noStrike" kern="1200" cap="none" spc="-169" normalizeH="0" baseline="1424" noProof="0" dirty="0" err="1">
                <a:ln>
                  <a:noFill/>
                </a:ln>
                <a:effectLst/>
                <a:uLnTx/>
                <a:uFillTx/>
                <a:latin typeface="Comic Sans MS" panose="030F0702030302020204" pitchFamily="66" charset="0"/>
                <a:cs typeface="Verdana"/>
              </a:rPr>
              <a:t>ystème</a:t>
            </a:r>
            <a:r>
              <a:rPr kumimoji="0" sz="2400" b="1" i="0" u="none" strike="noStrike" kern="1200" cap="none" spc="0" normalizeH="0" baseline="1424" noProof="0" dirty="0">
                <a:ln>
                  <a:noFill/>
                </a:ln>
                <a:effectLst/>
                <a:uLnTx/>
                <a:uFillTx/>
                <a:latin typeface="Comic Sans MS" panose="030F0702030302020204" pitchFamily="66" charset="0"/>
                <a:cs typeface="Verdana"/>
              </a:rPr>
              <a:t> </a:t>
            </a:r>
            <a:r>
              <a:rPr kumimoji="0" sz="2400" b="1" i="0" u="none" strike="noStrike" kern="1200" cap="none" spc="-250" normalizeH="0" baseline="1424" noProof="0" dirty="0" err="1">
                <a:ln>
                  <a:noFill/>
                </a:ln>
                <a:effectLst/>
                <a:uLnTx/>
                <a:uFillTx/>
                <a:latin typeface="Comic Sans MS" panose="030F0702030302020204" pitchFamily="66" charset="0"/>
                <a:cs typeface="Verdana"/>
              </a:rPr>
              <a:t>attachement</a:t>
            </a:r>
            <a:r>
              <a:rPr kumimoji="0" sz="2400" b="1" i="0" u="none" strike="noStrike" kern="1200" cap="none" spc="-250" normalizeH="0" baseline="1424" noProof="0" dirty="0">
                <a:ln>
                  <a:noFill/>
                </a:ln>
                <a:effectLst/>
                <a:uLnTx/>
                <a:uFillTx/>
                <a:latin typeface="Comic Sans MS" panose="030F0702030302020204" pitchFamily="66" charset="0"/>
                <a:cs typeface="Verdana"/>
              </a:rPr>
              <a:t> </a:t>
            </a:r>
            <a:r>
              <a:rPr kumimoji="0" lang="fr-FR" sz="1600" b="1" i="0" u="none" strike="noStrike" kern="1200" cap="none" spc="-250" normalizeH="0" baseline="1424" noProof="0" dirty="0">
                <a:ln>
                  <a:noFill/>
                </a:ln>
                <a:effectLst/>
                <a:uLnTx/>
                <a:uFillTx/>
                <a:latin typeface="Comic Sans MS" panose="030F0702030302020204" pitchFamily="66" charset="0"/>
                <a:cs typeface="Verdana"/>
              </a:rPr>
              <a:t>/ </a:t>
            </a:r>
            <a:r>
              <a:rPr lang="fr-FR" sz="1200" b="1" spc="-63" dirty="0">
                <a:solidFill>
                  <a:prstClr val="black"/>
                </a:solidFill>
                <a:latin typeface="Comic Sans MS" panose="030F0702030302020204" pitchFamily="66" charset="0"/>
                <a:cs typeface="Verdana"/>
              </a:rPr>
              <a:t>Système</a:t>
            </a:r>
            <a:r>
              <a:rPr lang="fr-FR" sz="1200" b="1" spc="-110" dirty="0">
                <a:solidFill>
                  <a:prstClr val="black"/>
                </a:solidFill>
                <a:latin typeface="Comic Sans MS" panose="030F0702030302020204" pitchFamily="66" charset="0"/>
                <a:cs typeface="Verdana"/>
              </a:rPr>
              <a:t> </a:t>
            </a:r>
            <a:r>
              <a:rPr lang="fr-FR" sz="1200" b="1" spc="-47" dirty="0">
                <a:solidFill>
                  <a:prstClr val="black"/>
                </a:solidFill>
                <a:latin typeface="Comic Sans MS" panose="030F0702030302020204" pitchFamily="66" charset="0"/>
                <a:cs typeface="Verdana"/>
              </a:rPr>
              <a:t>alerte</a:t>
            </a:r>
            <a:endParaRPr lang="fr-FR" sz="1200" b="1" spc="-107" dirty="0">
              <a:solidFill>
                <a:prstClr val="black"/>
              </a:solidFill>
              <a:latin typeface="Comic Sans MS" panose="030F0702030302020204" pitchFamily="66" charset="0"/>
              <a:cs typeface="Verdana"/>
            </a:endParaRPr>
          </a:p>
          <a:p>
            <a:pPr marL="1675214" marR="157911" lvl="0" defTabSz="609630">
              <a:lnSpc>
                <a:spcPct val="118800"/>
              </a:lnSpc>
              <a:tabLst>
                <a:tab pos="3021904" algn="l"/>
              </a:tabLst>
              <a:defRPr/>
            </a:pPr>
            <a:r>
              <a:rPr kumimoji="0" sz="1400" b="0" i="0" u="none" strike="noStrike" kern="1200" cap="none" spc="-177" normalizeH="0" baseline="0" noProof="0" dirty="0">
                <a:ln>
                  <a:noFill/>
                </a:ln>
                <a:solidFill>
                  <a:prstClr val="black"/>
                </a:solidFill>
                <a:effectLst/>
                <a:uLnTx/>
                <a:uFillTx/>
                <a:latin typeface="Comic Sans MS" panose="030F0702030302020204" pitchFamily="66" charset="0"/>
                <a:cs typeface="Verdana"/>
              </a:rPr>
              <a:t>(</a:t>
            </a:r>
            <a:r>
              <a:rPr kumimoji="0" sz="1400" b="0" i="0" u="none" strike="noStrike" kern="1200" cap="none" spc="-20" normalizeH="0" baseline="0" noProof="0" dirty="0">
                <a:ln>
                  <a:noFill/>
                </a:ln>
                <a:solidFill>
                  <a:prstClr val="black"/>
                </a:solidFill>
                <a:effectLst/>
                <a:uLnTx/>
                <a:uFillTx/>
                <a:latin typeface="Comic Sans MS" panose="030F0702030302020204" pitchFamily="66" charset="0"/>
                <a:cs typeface="Verdana"/>
              </a:rPr>
              <a:t>p</a:t>
            </a:r>
            <a:r>
              <a:rPr kumimoji="0" sz="1400" b="0" i="0" u="none" strike="noStrike" kern="1200" cap="none" spc="-80" normalizeH="0" baseline="0" noProof="0" dirty="0">
                <a:ln>
                  <a:noFill/>
                </a:ln>
                <a:solidFill>
                  <a:prstClr val="black"/>
                </a:solidFill>
                <a:effectLst/>
                <a:uLnTx/>
                <a:uFillTx/>
                <a:latin typeface="Comic Sans MS" panose="030F0702030302020204" pitchFamily="66" charset="0"/>
                <a:cs typeface="Verdana"/>
              </a:rPr>
              <a:t>r</a:t>
            </a:r>
            <a:r>
              <a:rPr kumimoji="0" sz="1400" b="0" i="0" u="none" strike="noStrike" kern="1200" cap="none" spc="-60" normalizeH="0" baseline="0" noProof="0" dirty="0">
                <a:ln>
                  <a:noFill/>
                </a:ln>
                <a:solidFill>
                  <a:prstClr val="black"/>
                </a:solidFill>
                <a:effectLst/>
                <a:uLnTx/>
                <a:uFillTx/>
                <a:latin typeface="Comic Sans MS" panose="030F0702030302020204" pitchFamily="66" charset="0"/>
                <a:cs typeface="Verdana"/>
              </a:rPr>
              <a:t>é</a:t>
            </a:r>
            <a:r>
              <a:rPr kumimoji="0" sz="1400" b="0" i="0" u="none" strike="noStrike" kern="1200" cap="none" spc="-20" normalizeH="0" baseline="0" noProof="0" dirty="0">
                <a:ln>
                  <a:noFill/>
                </a:ln>
                <a:solidFill>
                  <a:prstClr val="black"/>
                </a:solidFill>
                <a:effectLst/>
                <a:uLnTx/>
                <a:uFillTx/>
                <a:latin typeface="Comic Sans MS" panose="030F0702030302020204" pitchFamily="66" charset="0"/>
                <a:cs typeface="Verdana"/>
              </a:rPr>
              <a:t>d</a:t>
            </a:r>
            <a:r>
              <a:rPr kumimoji="0" sz="1400" b="0" i="0" u="none" strike="noStrike" kern="1200" cap="none" spc="-37" normalizeH="0" baseline="0" noProof="0" dirty="0">
                <a:ln>
                  <a:noFill/>
                </a:ln>
                <a:solidFill>
                  <a:prstClr val="black"/>
                </a:solidFill>
                <a:effectLst/>
                <a:uLnTx/>
                <a:uFillTx/>
                <a:latin typeface="Comic Sans MS" panose="030F0702030302020204" pitchFamily="66" charset="0"/>
                <a:cs typeface="Verdana"/>
              </a:rPr>
              <a:t>o</a:t>
            </a:r>
            <a:r>
              <a:rPr kumimoji="0" sz="1400" b="0" i="0" u="none" strike="noStrike" kern="1200" cap="none" spc="-103" normalizeH="0" baseline="0" noProof="0" dirty="0">
                <a:ln>
                  <a:noFill/>
                </a:ln>
                <a:solidFill>
                  <a:prstClr val="black"/>
                </a:solidFill>
                <a:effectLst/>
                <a:uLnTx/>
                <a:uFillTx/>
                <a:latin typeface="Comic Sans MS" panose="030F0702030302020204" pitchFamily="66" charset="0"/>
                <a:cs typeface="Verdana"/>
              </a:rPr>
              <a:t>m</a:t>
            </a:r>
            <a:r>
              <a:rPr kumimoji="0" sz="1400" b="0" i="0" u="none" strike="noStrike" kern="1200" cap="none" spc="-47" normalizeH="0" baseline="0" noProof="0" dirty="0">
                <a:ln>
                  <a:noFill/>
                </a:ln>
                <a:solidFill>
                  <a:prstClr val="black"/>
                </a:solidFill>
                <a:effectLst/>
                <a:uLnTx/>
                <a:uFillTx/>
                <a:latin typeface="Comic Sans MS" panose="030F0702030302020204" pitchFamily="66" charset="0"/>
                <a:cs typeface="Verdana"/>
              </a:rPr>
              <a:t>i</a:t>
            </a:r>
            <a:r>
              <a:rPr kumimoji="0" sz="1400" b="0" i="0" u="none" strike="noStrike" kern="1200" cap="none" spc="-53" normalizeH="0" baseline="0" noProof="0" dirty="0">
                <a:ln>
                  <a:noFill/>
                </a:ln>
                <a:solidFill>
                  <a:prstClr val="black"/>
                </a:solidFill>
                <a:effectLst/>
                <a:uLnTx/>
                <a:uFillTx/>
                <a:latin typeface="Comic Sans MS" panose="030F0702030302020204" pitchFamily="66" charset="0"/>
                <a:cs typeface="Verdana"/>
              </a:rPr>
              <a:t>n</a:t>
            </a:r>
            <a:r>
              <a:rPr kumimoji="0" sz="1400" b="0" i="0" u="none" strike="noStrike" kern="1200" cap="none" spc="10" normalizeH="0" baseline="0" noProof="0" dirty="0">
                <a:ln>
                  <a:noFill/>
                </a:ln>
                <a:solidFill>
                  <a:prstClr val="black"/>
                </a:solidFill>
                <a:effectLst/>
                <a:uLnTx/>
                <a:uFillTx/>
                <a:latin typeface="Comic Sans MS" panose="030F0702030302020204" pitchFamily="66" charset="0"/>
                <a:cs typeface="Verdana"/>
              </a:rPr>
              <a:t>a</a:t>
            </a:r>
            <a:r>
              <a:rPr kumimoji="0" sz="1400" b="0" i="0" u="none" strike="noStrike" kern="1200" cap="none" spc="-53" normalizeH="0" baseline="0" noProof="0" dirty="0">
                <a:ln>
                  <a:noFill/>
                </a:ln>
                <a:solidFill>
                  <a:prstClr val="black"/>
                </a:solidFill>
                <a:effectLst/>
                <a:uLnTx/>
                <a:uFillTx/>
                <a:latin typeface="Comic Sans MS" panose="030F0702030302020204" pitchFamily="66" charset="0"/>
                <a:cs typeface="Verdana"/>
              </a:rPr>
              <a:t>n</a:t>
            </a:r>
            <a:r>
              <a:rPr kumimoji="0" sz="1400" b="0" i="0" u="none" strike="noStrike" kern="1200" cap="none" spc="-50" normalizeH="0" baseline="0" noProof="0" dirty="0">
                <a:ln>
                  <a:noFill/>
                </a:ln>
                <a:solidFill>
                  <a:prstClr val="black"/>
                </a:solidFill>
                <a:effectLst/>
                <a:uLnTx/>
                <a:uFillTx/>
                <a:latin typeface="Comic Sans MS" panose="030F0702030302020204" pitchFamily="66" charset="0"/>
                <a:cs typeface="Verdana"/>
              </a:rPr>
              <a:t>t</a:t>
            </a:r>
            <a:r>
              <a:rPr kumimoji="0" sz="1400" b="0" i="0" u="none" strike="noStrike" kern="1200" cap="none" spc="-113" normalizeH="0" baseline="0" noProof="0" dirty="0">
                <a:ln>
                  <a:noFill/>
                </a:ln>
                <a:solidFill>
                  <a:prstClr val="black"/>
                </a:solidFill>
                <a:effectLst/>
                <a:uLnTx/>
                <a:uFillTx/>
                <a:latin typeface="Comic Sans MS" panose="030F0702030302020204" pitchFamily="66" charset="0"/>
                <a:cs typeface="Verdana"/>
              </a:rPr>
              <a:t> </a:t>
            </a:r>
            <a:r>
              <a:rPr kumimoji="0" sz="1400" b="0" i="0" u="none" strike="noStrike" kern="1200" cap="none" spc="-47" normalizeH="0" baseline="0" noProof="0" dirty="0">
                <a:ln>
                  <a:noFill/>
                </a:ln>
                <a:solidFill>
                  <a:prstClr val="black"/>
                </a:solidFill>
                <a:effectLst/>
                <a:uLnTx/>
                <a:uFillTx/>
                <a:latin typeface="Comic Sans MS" panose="030F0702030302020204" pitchFamily="66" charset="0"/>
                <a:cs typeface="Verdana"/>
              </a:rPr>
              <a:t>l</a:t>
            </a:r>
            <a:r>
              <a:rPr kumimoji="0" sz="1400" b="0" i="0" u="none" strike="noStrike" kern="1200" cap="none" spc="-60" normalizeH="0" baseline="0" noProof="0" dirty="0">
                <a:ln>
                  <a:noFill/>
                </a:ln>
                <a:solidFill>
                  <a:prstClr val="black"/>
                </a:solidFill>
                <a:effectLst/>
                <a:uLnTx/>
                <a:uFillTx/>
                <a:latin typeface="Comic Sans MS" panose="030F0702030302020204" pitchFamily="66" charset="0"/>
                <a:cs typeface="Verdana"/>
              </a:rPr>
              <a:t>e</a:t>
            </a:r>
            <a:r>
              <a:rPr kumimoji="0" sz="1400" b="0" i="0" u="none" strike="noStrike" kern="1200" cap="none" spc="-23" normalizeH="0" baseline="0" noProof="0" dirty="0">
                <a:ln>
                  <a:noFill/>
                </a:ln>
                <a:solidFill>
                  <a:prstClr val="black"/>
                </a:solidFill>
                <a:effectLst/>
                <a:uLnTx/>
                <a:uFillTx/>
                <a:latin typeface="Comic Sans MS" panose="030F0702030302020204" pitchFamily="66" charset="0"/>
                <a:cs typeface="Verdana"/>
              </a:rPr>
              <a:t>s</a:t>
            </a:r>
            <a:r>
              <a:rPr kumimoji="0" sz="1400" b="0" i="0" u="none" strike="noStrike" kern="1200" cap="none" spc="-113" normalizeH="0" baseline="0" noProof="0" dirty="0">
                <a:ln>
                  <a:noFill/>
                </a:ln>
                <a:solidFill>
                  <a:prstClr val="black"/>
                </a:solidFill>
                <a:effectLst/>
                <a:uLnTx/>
                <a:uFillTx/>
                <a:latin typeface="Comic Sans MS" panose="030F0702030302020204" pitchFamily="66" charset="0"/>
                <a:cs typeface="Verdana"/>
              </a:rPr>
              <a:t> </a:t>
            </a:r>
            <a:r>
              <a:rPr kumimoji="0" sz="1400" b="0" i="0" u="none" strike="noStrike" kern="1200" cap="none" spc="-20" normalizeH="0" baseline="0" noProof="0" dirty="0">
                <a:ln>
                  <a:noFill/>
                </a:ln>
                <a:solidFill>
                  <a:prstClr val="black"/>
                </a:solidFill>
                <a:effectLst/>
                <a:uLnTx/>
                <a:uFillTx/>
                <a:latin typeface="Comic Sans MS" panose="030F0702030302020204" pitchFamily="66" charset="0"/>
                <a:cs typeface="Verdana"/>
              </a:rPr>
              <a:t>p</a:t>
            </a:r>
            <a:r>
              <a:rPr kumimoji="0" sz="1400" b="0" i="0" u="none" strike="noStrike" kern="1200" cap="none" spc="-80" normalizeH="0" baseline="0" noProof="0" dirty="0">
                <a:ln>
                  <a:noFill/>
                </a:ln>
                <a:solidFill>
                  <a:prstClr val="black"/>
                </a:solidFill>
                <a:effectLst/>
                <a:uLnTx/>
                <a:uFillTx/>
                <a:latin typeface="Comic Sans MS" panose="030F0702030302020204" pitchFamily="66" charset="0"/>
                <a:cs typeface="Verdana"/>
              </a:rPr>
              <a:t>r</a:t>
            </a:r>
            <a:r>
              <a:rPr kumimoji="0" sz="1400" b="0" i="0" u="none" strike="noStrike" kern="1200" cap="none" spc="-60" normalizeH="0" baseline="0" noProof="0" dirty="0">
                <a:ln>
                  <a:noFill/>
                </a:ln>
                <a:solidFill>
                  <a:prstClr val="black"/>
                </a:solidFill>
                <a:effectLst/>
                <a:uLnTx/>
                <a:uFillTx/>
                <a:latin typeface="Comic Sans MS" panose="030F0702030302020204" pitchFamily="66" charset="0"/>
                <a:cs typeface="Verdana"/>
              </a:rPr>
              <a:t>e</a:t>
            </a:r>
            <a:r>
              <a:rPr kumimoji="0" sz="1400" b="0" i="0" u="none" strike="noStrike" kern="1200" cap="none" spc="-103" normalizeH="0" baseline="0" noProof="0" dirty="0">
                <a:ln>
                  <a:noFill/>
                </a:ln>
                <a:solidFill>
                  <a:prstClr val="black"/>
                </a:solidFill>
                <a:effectLst/>
                <a:uLnTx/>
                <a:uFillTx/>
                <a:latin typeface="Comic Sans MS" panose="030F0702030302020204" pitchFamily="66" charset="0"/>
                <a:cs typeface="Verdana"/>
              </a:rPr>
              <a:t>m</a:t>
            </a:r>
            <a:r>
              <a:rPr kumimoji="0" sz="1400" b="0" i="0" u="none" strike="noStrike" kern="1200" cap="none" spc="-47" normalizeH="0" baseline="0" noProof="0" dirty="0">
                <a:ln>
                  <a:noFill/>
                </a:ln>
                <a:solidFill>
                  <a:prstClr val="black"/>
                </a:solidFill>
                <a:effectLst/>
                <a:uLnTx/>
                <a:uFillTx/>
                <a:latin typeface="Comic Sans MS" panose="030F0702030302020204" pitchFamily="66" charset="0"/>
                <a:cs typeface="Verdana"/>
              </a:rPr>
              <a:t>i</a:t>
            </a:r>
            <a:r>
              <a:rPr kumimoji="0" sz="1400" b="0" i="0" u="none" strike="noStrike" kern="1200" cap="none" spc="-60" normalizeH="0" baseline="0" noProof="0" dirty="0">
                <a:ln>
                  <a:noFill/>
                </a:ln>
                <a:solidFill>
                  <a:prstClr val="black"/>
                </a:solidFill>
                <a:effectLst/>
                <a:uLnTx/>
                <a:uFillTx/>
                <a:latin typeface="Comic Sans MS" panose="030F0702030302020204" pitchFamily="66" charset="0"/>
                <a:cs typeface="Verdana"/>
              </a:rPr>
              <a:t>è</a:t>
            </a:r>
            <a:r>
              <a:rPr kumimoji="0" sz="1400" b="0" i="0" u="none" strike="noStrike" kern="1200" cap="none" spc="-80" normalizeH="0" baseline="0" noProof="0" dirty="0">
                <a:ln>
                  <a:noFill/>
                </a:ln>
                <a:solidFill>
                  <a:prstClr val="black"/>
                </a:solidFill>
                <a:effectLst/>
                <a:uLnTx/>
                <a:uFillTx/>
                <a:latin typeface="Comic Sans MS" panose="030F0702030302020204" pitchFamily="66" charset="0"/>
                <a:cs typeface="Verdana"/>
              </a:rPr>
              <a:t>r</a:t>
            </a:r>
            <a:r>
              <a:rPr kumimoji="0" sz="1400" b="0" i="0" u="none" strike="noStrike" kern="1200" cap="none" spc="-60" normalizeH="0" baseline="0" noProof="0" dirty="0">
                <a:ln>
                  <a:noFill/>
                </a:ln>
                <a:solidFill>
                  <a:prstClr val="black"/>
                </a:solidFill>
                <a:effectLst/>
                <a:uLnTx/>
                <a:uFillTx/>
                <a:latin typeface="Comic Sans MS" panose="030F0702030302020204" pitchFamily="66" charset="0"/>
                <a:cs typeface="Verdana"/>
              </a:rPr>
              <a:t>e</a:t>
            </a:r>
            <a:r>
              <a:rPr kumimoji="0" sz="1400" b="0" i="0" u="none" strike="noStrike" kern="1200" cap="none" spc="-23" normalizeH="0" baseline="0" noProof="0" dirty="0">
                <a:ln>
                  <a:noFill/>
                </a:ln>
                <a:solidFill>
                  <a:prstClr val="black"/>
                </a:solidFill>
                <a:effectLst/>
                <a:uLnTx/>
                <a:uFillTx/>
                <a:latin typeface="Comic Sans MS" panose="030F0702030302020204" pitchFamily="66" charset="0"/>
                <a:cs typeface="Verdana"/>
              </a:rPr>
              <a:t>s</a:t>
            </a:r>
            <a:r>
              <a:rPr kumimoji="0" sz="1400" b="0" i="0" u="none" strike="noStrike" kern="1200" cap="none" spc="-113" normalizeH="0" baseline="0" noProof="0" dirty="0">
                <a:ln>
                  <a:noFill/>
                </a:ln>
                <a:solidFill>
                  <a:prstClr val="black"/>
                </a:solidFill>
                <a:effectLst/>
                <a:uLnTx/>
                <a:uFillTx/>
                <a:latin typeface="Comic Sans MS" panose="030F0702030302020204" pitchFamily="66" charset="0"/>
                <a:cs typeface="Verdana"/>
              </a:rPr>
              <a:t> </a:t>
            </a:r>
            <a:r>
              <a:rPr kumimoji="0" sz="1400" b="0" i="0" u="none" strike="noStrike" kern="1200" cap="none" spc="10" normalizeH="0" baseline="0" noProof="0" dirty="0">
                <a:ln>
                  <a:noFill/>
                </a:ln>
                <a:solidFill>
                  <a:prstClr val="black"/>
                </a:solidFill>
                <a:effectLst/>
                <a:uLnTx/>
                <a:uFillTx/>
                <a:latin typeface="Comic Sans MS" panose="030F0702030302020204" pitchFamily="66" charset="0"/>
                <a:cs typeface="Verdana"/>
              </a:rPr>
              <a:t>a</a:t>
            </a:r>
            <a:r>
              <a:rPr kumimoji="0" sz="1400" b="0" i="0" u="none" strike="noStrike" kern="1200" cap="none" spc="-53" normalizeH="0" baseline="0" noProof="0" dirty="0">
                <a:ln>
                  <a:noFill/>
                </a:ln>
                <a:solidFill>
                  <a:prstClr val="black"/>
                </a:solidFill>
                <a:effectLst/>
                <a:uLnTx/>
                <a:uFillTx/>
                <a:latin typeface="Comic Sans MS" panose="030F0702030302020204" pitchFamily="66" charset="0"/>
                <a:cs typeface="Verdana"/>
              </a:rPr>
              <a:t>nn</a:t>
            </a:r>
            <a:r>
              <a:rPr kumimoji="0" sz="1400" b="0" i="0" u="none" strike="noStrike" kern="1200" cap="none" spc="-60" normalizeH="0" baseline="0" noProof="0" dirty="0">
                <a:ln>
                  <a:noFill/>
                </a:ln>
                <a:solidFill>
                  <a:prstClr val="black"/>
                </a:solidFill>
                <a:effectLst/>
                <a:uLnTx/>
                <a:uFillTx/>
                <a:latin typeface="Comic Sans MS" panose="030F0702030302020204" pitchFamily="66" charset="0"/>
                <a:cs typeface="Verdana"/>
              </a:rPr>
              <a:t>ée</a:t>
            </a:r>
            <a:r>
              <a:rPr kumimoji="0" sz="1400" b="0" i="0" u="none" strike="noStrike" kern="1200" cap="none" spc="-27" normalizeH="0" baseline="0" noProof="0" dirty="0">
                <a:ln>
                  <a:noFill/>
                </a:ln>
                <a:solidFill>
                  <a:prstClr val="black"/>
                </a:solidFill>
                <a:effectLst/>
                <a:uLnTx/>
                <a:uFillTx/>
                <a:latin typeface="Comic Sans MS" panose="030F0702030302020204" pitchFamily="66" charset="0"/>
                <a:cs typeface="Verdana"/>
              </a:rPr>
              <a:t>s</a:t>
            </a:r>
            <a:r>
              <a:rPr kumimoji="0" sz="1400" b="0" i="0" u="none" strike="noStrike" kern="1200" cap="none" spc="-173" normalizeH="0" baseline="0" noProof="0" dirty="0">
                <a:ln>
                  <a:noFill/>
                </a:ln>
                <a:solidFill>
                  <a:prstClr val="black"/>
                </a:solidFill>
                <a:effectLst/>
                <a:uLnTx/>
                <a:uFillTx/>
                <a:latin typeface="Comic Sans MS" panose="030F0702030302020204" pitchFamily="66" charset="0"/>
                <a:cs typeface="Verdana"/>
              </a:rPr>
              <a:t>)</a:t>
            </a:r>
            <a:endParaRPr kumimoji="0" sz="1400" b="0"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p:txBody>
      </p:sp>
      <p:sp>
        <p:nvSpPr>
          <p:cNvPr id="14" name="object 14"/>
          <p:cNvSpPr txBox="1"/>
          <p:nvPr/>
        </p:nvSpPr>
        <p:spPr>
          <a:xfrm>
            <a:off x="790822" y="2644091"/>
            <a:ext cx="2332342" cy="2695994"/>
          </a:xfrm>
          <a:prstGeom prst="rect">
            <a:avLst/>
          </a:prstGeom>
          <a:noFill/>
        </p:spPr>
        <p:txBody>
          <a:bodyPr vert="horz" wrap="square" lIns="0" tIns="0" rIns="0" bIns="0"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533"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sz="1533"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sz="1533"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sz="1533"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sz="1533"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 marR="0" lvl="0" indent="0" algn="ctr" defTabSz="609630" rtl="0" eaLnBrk="1" fontAlgn="auto" latinLnBrk="0" hangingPunct="1">
              <a:lnSpc>
                <a:spcPct val="100000"/>
              </a:lnSpc>
              <a:spcBef>
                <a:spcPts val="0"/>
              </a:spcBef>
              <a:spcAft>
                <a:spcPts val="0"/>
              </a:spcAft>
              <a:buClrTx/>
              <a:buSzTx/>
              <a:buFontTx/>
              <a:buNone/>
              <a:tabLst/>
              <a:defRPr/>
            </a:pPr>
            <a:r>
              <a:rPr kumimoji="0" sz="1600" b="1" i="0" u="none" strike="noStrike" kern="1200" cap="none" spc="-70" normalizeH="0" baseline="0" noProof="0" dirty="0" err="1">
                <a:ln>
                  <a:noFill/>
                </a:ln>
                <a:effectLst/>
                <a:uLnTx/>
                <a:uFillTx/>
                <a:latin typeface="Comic Sans MS" panose="030F0702030302020204" pitchFamily="66" charset="0"/>
                <a:cs typeface="Verdana"/>
              </a:rPr>
              <a:t>Sy</a:t>
            </a:r>
            <a:r>
              <a:rPr kumimoji="0" sz="1600" b="1" i="0" u="none" strike="noStrike" kern="1200" cap="none" spc="-27" normalizeH="0" baseline="0" noProof="0" dirty="0" err="1">
                <a:ln>
                  <a:noFill/>
                </a:ln>
                <a:effectLst/>
                <a:uLnTx/>
                <a:uFillTx/>
                <a:latin typeface="Comic Sans MS" panose="030F0702030302020204" pitchFamily="66" charset="0"/>
                <a:cs typeface="Verdana"/>
              </a:rPr>
              <a:t>s</a:t>
            </a:r>
            <a:r>
              <a:rPr kumimoji="0" sz="1600" b="1" i="0" u="none" strike="noStrike" kern="1200" cap="none" spc="-53" normalizeH="0" baseline="0" noProof="0" dirty="0" err="1">
                <a:ln>
                  <a:noFill/>
                </a:ln>
                <a:effectLst/>
                <a:uLnTx/>
                <a:uFillTx/>
                <a:latin typeface="Comic Sans MS" panose="030F0702030302020204" pitchFamily="66" charset="0"/>
                <a:cs typeface="Verdana"/>
              </a:rPr>
              <a:t>t</a:t>
            </a:r>
            <a:r>
              <a:rPr kumimoji="0" sz="1600" b="1" i="0" u="none" strike="noStrike" kern="1200" cap="none" spc="-60" normalizeH="0" baseline="0" noProof="0" dirty="0" err="1">
                <a:ln>
                  <a:noFill/>
                </a:ln>
                <a:effectLst/>
                <a:uLnTx/>
                <a:uFillTx/>
                <a:latin typeface="Comic Sans MS" panose="030F0702030302020204" pitchFamily="66" charset="0"/>
                <a:cs typeface="Verdana"/>
              </a:rPr>
              <a:t>è</a:t>
            </a:r>
            <a:r>
              <a:rPr kumimoji="0" sz="1600" b="1" i="0" u="none" strike="noStrike" kern="1200" cap="none" spc="-107" normalizeH="0" baseline="0" noProof="0" dirty="0" err="1">
                <a:ln>
                  <a:noFill/>
                </a:ln>
                <a:effectLst/>
                <a:uLnTx/>
                <a:uFillTx/>
                <a:latin typeface="Comic Sans MS" panose="030F0702030302020204" pitchFamily="66" charset="0"/>
                <a:cs typeface="Verdana"/>
              </a:rPr>
              <a:t>m</a:t>
            </a:r>
            <a:r>
              <a:rPr kumimoji="0" sz="1600" b="1" i="0" u="none" strike="noStrike" kern="1200" cap="none" spc="-57" normalizeH="0" baseline="0" noProof="0" dirty="0" err="1">
                <a:ln>
                  <a:noFill/>
                </a:ln>
                <a:effectLst/>
                <a:uLnTx/>
                <a:uFillTx/>
                <a:latin typeface="Comic Sans MS" panose="030F0702030302020204" pitchFamily="66" charset="0"/>
                <a:cs typeface="Verdana"/>
              </a:rPr>
              <a:t>e</a:t>
            </a:r>
            <a:r>
              <a:rPr kumimoji="0" sz="1600" b="1" i="0" u="none" strike="noStrike" kern="1200" cap="none" spc="-110" normalizeH="0" baseline="0" noProof="0" dirty="0">
                <a:ln>
                  <a:noFill/>
                </a:ln>
                <a:effectLst/>
                <a:uLnTx/>
                <a:uFillTx/>
                <a:latin typeface="Comic Sans MS" panose="030F0702030302020204" pitchFamily="66" charset="0"/>
                <a:cs typeface="Verdana"/>
              </a:rPr>
              <a:t> </a:t>
            </a:r>
            <a:r>
              <a:rPr kumimoji="0" sz="1600" b="1" i="0" u="none" strike="noStrike" kern="1200" cap="none" spc="-60" normalizeH="0" baseline="0" noProof="0" dirty="0">
                <a:ln>
                  <a:noFill/>
                </a:ln>
                <a:effectLst/>
                <a:uLnTx/>
                <a:uFillTx/>
                <a:latin typeface="Comic Sans MS" panose="030F0702030302020204" pitchFamily="66" charset="0"/>
                <a:cs typeface="Verdana"/>
              </a:rPr>
              <a:t>e</a:t>
            </a:r>
            <a:r>
              <a:rPr kumimoji="0" sz="1600" b="1" i="0" u="none" strike="noStrike" kern="1200" cap="none" spc="-67" normalizeH="0" baseline="0" noProof="0" dirty="0">
                <a:ln>
                  <a:noFill/>
                </a:ln>
                <a:effectLst/>
                <a:uLnTx/>
                <a:uFillTx/>
                <a:latin typeface="Comic Sans MS" panose="030F0702030302020204" pitchFamily="66" charset="0"/>
                <a:cs typeface="Verdana"/>
              </a:rPr>
              <a:t>x</a:t>
            </a:r>
            <a:r>
              <a:rPr kumimoji="0" sz="1600" b="1" i="0" u="none" strike="noStrike" kern="1200" cap="none" spc="-23" normalizeH="0" baseline="0" noProof="0" dirty="0">
                <a:ln>
                  <a:noFill/>
                </a:ln>
                <a:effectLst/>
                <a:uLnTx/>
                <a:uFillTx/>
                <a:latin typeface="Comic Sans MS" panose="030F0702030302020204" pitchFamily="66" charset="0"/>
                <a:cs typeface="Verdana"/>
              </a:rPr>
              <a:t>p</a:t>
            </a:r>
            <a:r>
              <a:rPr kumimoji="0" sz="1600" b="1" i="0" u="none" strike="noStrike" kern="1200" cap="none" spc="-47" normalizeH="0" baseline="0" noProof="0" dirty="0">
                <a:ln>
                  <a:noFill/>
                </a:ln>
                <a:effectLst/>
                <a:uLnTx/>
                <a:uFillTx/>
                <a:latin typeface="Comic Sans MS" panose="030F0702030302020204" pitchFamily="66" charset="0"/>
                <a:cs typeface="Verdana"/>
              </a:rPr>
              <a:t>l</a:t>
            </a:r>
            <a:r>
              <a:rPr kumimoji="0" sz="1600" b="1" i="0" u="none" strike="noStrike" kern="1200" cap="none" spc="-40" normalizeH="0" baseline="0" noProof="0" dirty="0">
                <a:ln>
                  <a:noFill/>
                </a:ln>
                <a:effectLst/>
                <a:uLnTx/>
                <a:uFillTx/>
                <a:latin typeface="Comic Sans MS" panose="030F0702030302020204" pitchFamily="66" charset="0"/>
                <a:cs typeface="Verdana"/>
              </a:rPr>
              <a:t>o</a:t>
            </a:r>
            <a:r>
              <a:rPr kumimoji="0" sz="1600" b="1" i="0" u="none" strike="noStrike" kern="1200" cap="none" spc="-80" normalizeH="0" baseline="0" noProof="0" dirty="0">
                <a:ln>
                  <a:noFill/>
                </a:ln>
                <a:effectLst/>
                <a:uLnTx/>
                <a:uFillTx/>
                <a:latin typeface="Comic Sans MS" panose="030F0702030302020204" pitchFamily="66" charset="0"/>
                <a:cs typeface="Verdana"/>
              </a:rPr>
              <a:t>r</a:t>
            </a:r>
            <a:r>
              <a:rPr kumimoji="0" sz="1600" b="1" i="0" u="none" strike="noStrike" kern="1200" cap="none" spc="3" normalizeH="0" baseline="0" noProof="0" dirty="0">
                <a:ln>
                  <a:noFill/>
                </a:ln>
                <a:effectLst/>
                <a:uLnTx/>
                <a:uFillTx/>
                <a:latin typeface="Comic Sans MS" panose="030F0702030302020204" pitchFamily="66" charset="0"/>
                <a:cs typeface="Verdana"/>
              </a:rPr>
              <a:t>a</a:t>
            </a:r>
            <a:r>
              <a:rPr kumimoji="0" sz="1600" b="1" i="0" u="none" strike="noStrike" kern="1200" cap="none" spc="-53" normalizeH="0" baseline="0" noProof="0" dirty="0">
                <a:ln>
                  <a:noFill/>
                </a:ln>
                <a:effectLst/>
                <a:uLnTx/>
                <a:uFillTx/>
                <a:latin typeface="Comic Sans MS" panose="030F0702030302020204" pitchFamily="66" charset="0"/>
                <a:cs typeface="Verdana"/>
              </a:rPr>
              <a:t>t</a:t>
            </a:r>
            <a:r>
              <a:rPr kumimoji="0" sz="1600" b="1" i="0" u="none" strike="noStrike" kern="1200" cap="none" spc="-47" normalizeH="0" baseline="0" noProof="0" dirty="0">
                <a:ln>
                  <a:noFill/>
                </a:ln>
                <a:effectLst/>
                <a:uLnTx/>
                <a:uFillTx/>
                <a:latin typeface="Comic Sans MS" panose="030F0702030302020204" pitchFamily="66" charset="0"/>
                <a:cs typeface="Verdana"/>
              </a:rPr>
              <a:t>i</a:t>
            </a:r>
            <a:r>
              <a:rPr kumimoji="0" sz="1600" b="1" i="0" u="none" strike="noStrike" kern="1200" cap="none" spc="-40" normalizeH="0" baseline="0" noProof="0" dirty="0">
                <a:ln>
                  <a:noFill/>
                </a:ln>
                <a:effectLst/>
                <a:uLnTx/>
                <a:uFillTx/>
                <a:latin typeface="Comic Sans MS" panose="030F0702030302020204" pitchFamily="66" charset="0"/>
                <a:cs typeface="Verdana"/>
              </a:rPr>
              <a:t>o</a:t>
            </a:r>
            <a:r>
              <a:rPr kumimoji="0" sz="1600" b="1" i="0" u="none" strike="noStrike" kern="1200" cap="none" spc="-50" normalizeH="0" baseline="0" noProof="0" dirty="0">
                <a:ln>
                  <a:noFill/>
                </a:ln>
                <a:effectLst/>
                <a:uLnTx/>
                <a:uFillTx/>
                <a:latin typeface="Comic Sans MS" panose="030F0702030302020204" pitchFamily="66" charset="0"/>
                <a:cs typeface="Verdana"/>
              </a:rPr>
              <a:t>n</a:t>
            </a:r>
            <a:r>
              <a:rPr kumimoji="0" sz="1600" b="1" i="0" u="none" strike="noStrike" kern="1200" cap="none" spc="-110" normalizeH="0" baseline="0" noProof="0" dirty="0">
                <a:ln>
                  <a:noFill/>
                </a:ln>
                <a:effectLst/>
                <a:uLnTx/>
                <a:uFillTx/>
                <a:latin typeface="Comic Sans MS" panose="030F0702030302020204" pitchFamily="66" charset="0"/>
                <a:cs typeface="Verdana"/>
              </a:rPr>
              <a:t> </a:t>
            </a:r>
            <a:endParaRPr kumimoji="0" sz="1600" b="1"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a:p>
            <a:pPr marL="0" marR="0" lvl="0" indent="0" algn="l" defTabSz="609630" rtl="0" eaLnBrk="1" fontAlgn="auto" latinLnBrk="0" hangingPunct="1">
              <a:lnSpc>
                <a:spcPct val="100000"/>
              </a:lnSpc>
              <a:spcBef>
                <a:spcPts val="30"/>
              </a:spcBef>
              <a:spcAft>
                <a:spcPts val="0"/>
              </a:spcAft>
              <a:buClrTx/>
              <a:buSzTx/>
              <a:buFontTx/>
              <a:buNone/>
              <a:tabLst/>
              <a:defRPr/>
            </a:pPr>
            <a:endParaRPr kumimoji="0" sz="1600" b="1"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a:p>
            <a:pPr marL="104569" marR="122773" lvl="0" indent="0" algn="l" defTabSz="609630" rtl="0" eaLnBrk="1" fontAlgn="auto" latinLnBrk="0" hangingPunct="1">
              <a:lnSpc>
                <a:spcPct val="117800"/>
              </a:lnSpc>
              <a:spcBef>
                <a:spcPts val="0"/>
              </a:spcBef>
              <a:spcAft>
                <a:spcPts val="0"/>
              </a:spcAft>
              <a:buClrTx/>
              <a:buSzTx/>
              <a:buFontTx/>
              <a:buChar char="-"/>
              <a:tabLst>
                <a:tab pos="203634" algn="l"/>
              </a:tabLst>
              <a:defRPr/>
            </a:pPr>
            <a:r>
              <a:rPr kumimoji="0" lang="fr-FR" sz="1600" b="0" i="0" u="none" strike="noStrike" kern="1200" cap="none" spc="70" normalizeH="0" baseline="0" noProof="0" dirty="0">
                <a:ln>
                  <a:noFill/>
                </a:ln>
                <a:solidFill>
                  <a:prstClr val="black"/>
                </a:solidFill>
                <a:effectLst/>
                <a:uLnTx/>
                <a:uFillTx/>
                <a:latin typeface="Comic Sans MS" panose="030F0702030302020204" pitchFamily="66" charset="0"/>
                <a:cs typeface="Verdana"/>
              </a:rPr>
              <a:t> </a:t>
            </a:r>
            <a:r>
              <a:rPr kumimoji="0" lang="fr-FR" sz="1400" b="0" i="0" u="none" strike="noStrike" kern="1200" cap="none" spc="70" normalizeH="0" baseline="0" noProof="0" dirty="0">
                <a:ln>
                  <a:noFill/>
                </a:ln>
                <a:solidFill>
                  <a:prstClr val="black"/>
                </a:solidFill>
                <a:effectLst/>
                <a:uLnTx/>
                <a:uFillTx/>
                <a:latin typeface="Comic Sans MS" panose="030F0702030302020204" pitchFamily="66" charset="0"/>
                <a:cs typeface="Verdana"/>
              </a:rPr>
              <a:t>Pour la </a:t>
            </a:r>
            <a:r>
              <a:rPr kumimoji="0" sz="1400" b="0" i="0" u="none" strike="noStrike" kern="1200" cap="none" spc="-17" normalizeH="0" baseline="0" noProof="0" dirty="0" err="1">
                <a:ln>
                  <a:noFill/>
                </a:ln>
                <a:solidFill>
                  <a:prstClr val="black"/>
                </a:solidFill>
                <a:effectLst/>
                <a:uLnTx/>
                <a:uFillTx/>
                <a:latin typeface="Comic Sans MS" panose="030F0702030302020204" pitchFamily="66" charset="0"/>
                <a:cs typeface="Verdana"/>
              </a:rPr>
              <a:t>s</a:t>
            </a:r>
            <a:r>
              <a:rPr kumimoji="0" sz="1400" b="0" i="0" u="none" strike="noStrike" kern="1200" cap="none" spc="-50" normalizeH="0" baseline="0" noProof="0" dirty="0" err="1">
                <a:ln>
                  <a:noFill/>
                </a:ln>
                <a:solidFill>
                  <a:prstClr val="black"/>
                </a:solidFill>
                <a:effectLst/>
                <a:uLnTx/>
                <a:uFillTx/>
                <a:latin typeface="Comic Sans MS" panose="030F0702030302020204" pitchFamily="66" charset="0"/>
                <a:cs typeface="Verdana"/>
              </a:rPr>
              <a:t>u</a:t>
            </a:r>
            <a:r>
              <a:rPr kumimoji="0" sz="1400" b="0" i="0" u="none" strike="noStrike" kern="1200" cap="none" spc="-63" normalizeH="0" baseline="0" noProof="0" dirty="0" err="1">
                <a:ln>
                  <a:noFill/>
                </a:ln>
                <a:solidFill>
                  <a:prstClr val="black"/>
                </a:solidFill>
                <a:effectLst/>
                <a:uLnTx/>
                <a:uFillTx/>
                <a:latin typeface="Comic Sans MS" panose="030F0702030302020204" pitchFamily="66" charset="0"/>
                <a:cs typeface="Verdana"/>
              </a:rPr>
              <a:t>r</a:t>
            </a:r>
            <a:r>
              <a:rPr kumimoji="0" sz="1400" b="0" i="0" u="none" strike="noStrike" kern="1200" cap="none" spc="-57" normalizeH="0" baseline="0" noProof="0" dirty="0" err="1">
                <a:ln>
                  <a:noFill/>
                </a:ln>
                <a:solidFill>
                  <a:prstClr val="black"/>
                </a:solidFill>
                <a:effectLst/>
                <a:uLnTx/>
                <a:uFillTx/>
                <a:latin typeface="Comic Sans MS" panose="030F0702030302020204" pitchFamily="66" charset="0"/>
                <a:cs typeface="Verdana"/>
              </a:rPr>
              <a:t>v</a:t>
            </a:r>
            <a:r>
              <a:rPr kumimoji="0" sz="1400" b="0" i="0" u="none" strike="noStrike" kern="1200" cap="none" spc="-37" normalizeH="0" baseline="0" noProof="0" dirty="0" err="1">
                <a:ln>
                  <a:noFill/>
                </a:ln>
                <a:solidFill>
                  <a:prstClr val="black"/>
                </a:solidFill>
                <a:effectLst/>
                <a:uLnTx/>
                <a:uFillTx/>
                <a:latin typeface="Comic Sans MS" panose="030F0702030302020204" pitchFamily="66" charset="0"/>
                <a:cs typeface="Verdana"/>
              </a:rPr>
              <a:t>i</a:t>
            </a:r>
            <a:r>
              <a:rPr kumimoji="0" sz="1400" b="0" i="0" u="none" strike="noStrike" kern="1200" cap="none" spc="-33" normalizeH="0" baseline="0" noProof="0" dirty="0" err="1">
                <a:ln>
                  <a:noFill/>
                </a:ln>
                <a:solidFill>
                  <a:prstClr val="black"/>
                </a:solidFill>
                <a:effectLst/>
                <a:uLnTx/>
                <a:uFillTx/>
                <a:latin typeface="Comic Sans MS" panose="030F0702030302020204" pitchFamily="66" charset="0"/>
                <a:cs typeface="Verdana"/>
              </a:rPr>
              <a:t>e</a:t>
            </a:r>
            <a:endParaRPr lang="fr-FR" sz="1400" spc="-33" dirty="0">
              <a:solidFill>
                <a:prstClr val="black"/>
              </a:solidFill>
              <a:latin typeface="Comic Sans MS" panose="030F0702030302020204" pitchFamily="66" charset="0"/>
              <a:cs typeface="Verdana"/>
            </a:endParaRPr>
          </a:p>
          <a:p>
            <a:pPr marL="203210" marR="0" lvl="0" indent="-99065" algn="l" defTabSz="609630" rtl="0" eaLnBrk="1" fontAlgn="auto" latinLnBrk="0" hangingPunct="1">
              <a:lnSpc>
                <a:spcPct val="100000"/>
              </a:lnSpc>
              <a:spcBef>
                <a:spcPts val="233"/>
              </a:spcBef>
              <a:spcAft>
                <a:spcPts val="0"/>
              </a:spcAft>
              <a:buClrTx/>
              <a:buSzTx/>
              <a:buFontTx/>
              <a:buChar char="-"/>
              <a:tabLst>
                <a:tab pos="203634" algn="l"/>
              </a:tabLst>
              <a:defRPr/>
            </a:pPr>
            <a:r>
              <a:rPr kumimoji="0" lang="fr-FR" sz="1400" b="0" i="0" u="none" strike="noStrike" kern="1200" cap="none" spc="-37" normalizeH="0" baseline="0" noProof="0" dirty="0">
                <a:ln>
                  <a:noFill/>
                </a:ln>
                <a:solidFill>
                  <a:prstClr val="black"/>
                </a:solidFill>
                <a:effectLst/>
                <a:uLnTx/>
                <a:uFillTx/>
                <a:latin typeface="Comic Sans MS" panose="030F0702030302020204" pitchFamily="66" charset="0"/>
                <a:cs typeface="Verdana"/>
              </a:rPr>
              <a:t> </a:t>
            </a:r>
            <a:r>
              <a:rPr kumimoji="0" sz="1400" b="0" i="0" u="none" strike="noStrike" kern="1200" cap="none" spc="-37" normalizeH="0" baseline="0" noProof="0" dirty="0">
                <a:ln>
                  <a:noFill/>
                </a:ln>
                <a:solidFill>
                  <a:prstClr val="black"/>
                </a:solidFill>
                <a:effectLst/>
                <a:uLnTx/>
                <a:uFillTx/>
                <a:latin typeface="Comic Sans MS" panose="030F0702030302020204" pitchFamily="66" charset="0"/>
                <a:cs typeface="Verdana"/>
              </a:rPr>
              <a:t>E</a:t>
            </a:r>
            <a:r>
              <a:rPr kumimoji="0" sz="1400" b="0" i="0" u="none" strike="noStrike" kern="1200" cap="none" spc="-50" normalizeH="0" baseline="0" noProof="0" dirty="0">
                <a:ln>
                  <a:noFill/>
                </a:ln>
                <a:solidFill>
                  <a:prstClr val="black"/>
                </a:solidFill>
                <a:effectLst/>
                <a:uLnTx/>
                <a:uFillTx/>
                <a:latin typeface="Comic Sans MS" panose="030F0702030302020204" pitchFamily="66" charset="0"/>
                <a:cs typeface="Verdana"/>
              </a:rPr>
              <a:t>x</a:t>
            </a:r>
            <a:r>
              <a:rPr kumimoji="0" sz="1400" b="0" i="0" u="none" strike="noStrike" kern="1200" cap="none" spc="-13" normalizeH="0" baseline="0" noProof="0" dirty="0">
                <a:ln>
                  <a:noFill/>
                </a:ln>
                <a:solidFill>
                  <a:prstClr val="black"/>
                </a:solidFill>
                <a:effectLst/>
                <a:uLnTx/>
                <a:uFillTx/>
                <a:latin typeface="Comic Sans MS" panose="030F0702030302020204" pitchFamily="66" charset="0"/>
                <a:cs typeface="Verdana"/>
              </a:rPr>
              <a:t>p</a:t>
            </a:r>
            <a:r>
              <a:rPr kumimoji="0" sz="1400" b="0" i="0" u="none" strike="noStrike" kern="1200" cap="none" spc="-37" normalizeH="0" baseline="0" noProof="0" dirty="0">
                <a:ln>
                  <a:noFill/>
                </a:ln>
                <a:solidFill>
                  <a:prstClr val="black"/>
                </a:solidFill>
                <a:effectLst/>
                <a:uLnTx/>
                <a:uFillTx/>
                <a:latin typeface="Comic Sans MS" panose="030F0702030302020204" pitchFamily="66" charset="0"/>
                <a:cs typeface="Verdana"/>
              </a:rPr>
              <a:t>l</a:t>
            </a:r>
            <a:r>
              <a:rPr kumimoji="0" sz="1400" b="0" i="0" u="none" strike="noStrike" kern="1200" cap="none" spc="-27" normalizeH="0" baseline="0" noProof="0" dirty="0">
                <a:ln>
                  <a:noFill/>
                </a:ln>
                <a:solidFill>
                  <a:prstClr val="black"/>
                </a:solidFill>
                <a:effectLst/>
                <a:uLnTx/>
                <a:uFillTx/>
                <a:latin typeface="Comic Sans MS" panose="030F0702030302020204" pitchFamily="66" charset="0"/>
                <a:cs typeface="Verdana"/>
              </a:rPr>
              <a:t>o</a:t>
            </a:r>
            <a:r>
              <a:rPr kumimoji="0" sz="1400" b="0" i="0" u="none" strike="noStrike" kern="1200" cap="none" spc="-63" normalizeH="0" baseline="0" noProof="0" dirty="0">
                <a:ln>
                  <a:noFill/>
                </a:ln>
                <a:solidFill>
                  <a:prstClr val="black"/>
                </a:solidFill>
                <a:effectLst/>
                <a:uLnTx/>
                <a:uFillTx/>
                <a:latin typeface="Comic Sans MS" panose="030F0702030302020204" pitchFamily="66" charset="0"/>
                <a:cs typeface="Verdana"/>
              </a:rPr>
              <a:t>r</a:t>
            </a:r>
            <a:r>
              <a:rPr kumimoji="0" sz="1400" b="0" i="0" u="none" strike="noStrike" kern="1200" cap="none" spc="13" normalizeH="0" baseline="0" noProof="0" dirty="0">
                <a:ln>
                  <a:noFill/>
                </a:ln>
                <a:solidFill>
                  <a:prstClr val="black"/>
                </a:solidFill>
                <a:effectLst/>
                <a:uLnTx/>
                <a:uFillTx/>
                <a:latin typeface="Comic Sans MS" panose="030F0702030302020204" pitchFamily="66" charset="0"/>
                <a:cs typeface="Verdana"/>
              </a:rPr>
              <a:t>a</a:t>
            </a:r>
            <a:r>
              <a:rPr kumimoji="0" sz="1400" b="0" i="0" u="none" strike="noStrike" kern="1200" cap="none" spc="-40" normalizeH="0" baseline="0" noProof="0" dirty="0">
                <a:ln>
                  <a:noFill/>
                </a:ln>
                <a:solidFill>
                  <a:prstClr val="black"/>
                </a:solidFill>
                <a:effectLst/>
                <a:uLnTx/>
                <a:uFillTx/>
                <a:latin typeface="Comic Sans MS" panose="030F0702030302020204" pitchFamily="66" charset="0"/>
                <a:cs typeface="Verdana"/>
              </a:rPr>
              <a:t>t</a:t>
            </a:r>
            <a:r>
              <a:rPr kumimoji="0" sz="1400" b="0" i="0" u="none" strike="noStrike" kern="1200" cap="none" spc="-37" normalizeH="0" baseline="0" noProof="0" dirty="0">
                <a:ln>
                  <a:noFill/>
                </a:ln>
                <a:solidFill>
                  <a:prstClr val="black"/>
                </a:solidFill>
                <a:effectLst/>
                <a:uLnTx/>
                <a:uFillTx/>
                <a:latin typeface="Comic Sans MS" panose="030F0702030302020204" pitchFamily="66" charset="0"/>
                <a:cs typeface="Verdana"/>
              </a:rPr>
              <a:t>i</a:t>
            </a:r>
            <a:r>
              <a:rPr kumimoji="0" sz="1400" b="0" i="0" u="none" strike="noStrike" kern="1200" cap="none" spc="-27" normalizeH="0" baseline="0" noProof="0" dirty="0">
                <a:ln>
                  <a:noFill/>
                </a:ln>
                <a:solidFill>
                  <a:prstClr val="black"/>
                </a:solidFill>
                <a:effectLst/>
                <a:uLnTx/>
                <a:uFillTx/>
                <a:latin typeface="Comic Sans MS" panose="030F0702030302020204" pitchFamily="66" charset="0"/>
                <a:cs typeface="Verdana"/>
              </a:rPr>
              <a:t>o</a:t>
            </a:r>
            <a:r>
              <a:rPr kumimoji="0" sz="1400" b="0" i="0" u="none" strike="noStrike" kern="1200" cap="none" spc="-40" normalizeH="0" baseline="0" noProof="0" dirty="0">
                <a:ln>
                  <a:noFill/>
                </a:ln>
                <a:solidFill>
                  <a:prstClr val="black"/>
                </a:solidFill>
                <a:effectLst/>
                <a:uLnTx/>
                <a:uFillTx/>
                <a:latin typeface="Comic Sans MS" panose="030F0702030302020204" pitchFamily="66" charset="0"/>
                <a:cs typeface="Verdana"/>
              </a:rPr>
              <a:t>n</a:t>
            </a:r>
            <a:r>
              <a:rPr kumimoji="0" lang="fr-FR" sz="1400" b="0" i="0" u="none" strike="noStrike" kern="1200" cap="none" spc="-40" normalizeH="0" baseline="0" noProof="0" dirty="0">
                <a:ln>
                  <a:noFill/>
                </a:ln>
                <a:solidFill>
                  <a:prstClr val="black"/>
                </a:solidFill>
                <a:effectLst/>
                <a:uLnTx/>
                <a:uFillTx/>
                <a:latin typeface="Comic Sans MS" panose="030F0702030302020204" pitchFamily="66" charset="0"/>
                <a:cs typeface="Verdana"/>
              </a:rPr>
              <a:t>s</a:t>
            </a:r>
            <a:r>
              <a:rPr lang="fr-FR" sz="1400" spc="-97" dirty="0">
                <a:solidFill>
                  <a:prstClr val="black"/>
                </a:solidFill>
                <a:latin typeface="Comic Sans MS" panose="030F0702030302020204" pitchFamily="66" charset="0"/>
                <a:cs typeface="Verdana"/>
              </a:rPr>
              <a:t> </a:t>
            </a:r>
            <a:r>
              <a:rPr kumimoji="0" sz="1400" b="0" i="0" u="none" strike="noStrike" kern="1200" cap="none" spc="-37" normalizeH="0" baseline="0" noProof="0" dirty="0">
                <a:ln>
                  <a:noFill/>
                </a:ln>
                <a:solidFill>
                  <a:prstClr val="black"/>
                </a:solidFill>
                <a:effectLst/>
                <a:uLnTx/>
                <a:uFillTx/>
                <a:latin typeface="Comic Sans MS" panose="030F0702030302020204" pitchFamily="66" charset="0"/>
                <a:cs typeface="Verdana"/>
              </a:rPr>
              <a:t>i</a:t>
            </a:r>
            <a:r>
              <a:rPr kumimoji="0" sz="1400" b="0" i="0" u="none" strike="noStrike" kern="1200" cap="none" spc="-40" normalizeH="0" baseline="0" noProof="0" dirty="0">
                <a:ln>
                  <a:noFill/>
                </a:ln>
                <a:solidFill>
                  <a:prstClr val="black"/>
                </a:solidFill>
                <a:effectLst/>
                <a:uLnTx/>
                <a:uFillTx/>
                <a:latin typeface="Comic Sans MS" panose="030F0702030302020204" pitchFamily="66" charset="0"/>
                <a:cs typeface="Verdana"/>
              </a:rPr>
              <a:t>n</a:t>
            </a:r>
            <a:r>
              <a:rPr lang="fr-FR" sz="1400" spc="-93" dirty="0">
                <a:solidFill>
                  <a:prstClr val="black"/>
                </a:solidFill>
                <a:latin typeface="Comic Sans MS" panose="030F0702030302020204" pitchFamily="66" charset="0"/>
                <a:cs typeface="Verdana"/>
              </a:rPr>
              <a:t>terne  </a:t>
            </a:r>
            <a:r>
              <a:rPr kumimoji="0" sz="1400" b="0" i="0" u="none" strike="noStrike" kern="1200" cap="none" spc="-47" normalizeH="0" baseline="0" noProof="0" dirty="0">
                <a:ln>
                  <a:noFill/>
                </a:ln>
                <a:solidFill>
                  <a:prstClr val="black"/>
                </a:solidFill>
                <a:effectLst/>
                <a:uLnTx/>
                <a:uFillTx/>
                <a:latin typeface="Comic Sans MS" panose="030F0702030302020204" pitchFamily="66" charset="0"/>
                <a:cs typeface="Verdana"/>
              </a:rPr>
              <a:t>e</a:t>
            </a:r>
            <a:r>
              <a:rPr kumimoji="0" sz="1400" b="0" i="0" u="none" strike="noStrike" kern="1200" cap="none" spc="-40" normalizeH="0" baseline="0" noProof="0" dirty="0">
                <a:ln>
                  <a:noFill/>
                </a:ln>
                <a:solidFill>
                  <a:prstClr val="black"/>
                </a:solidFill>
                <a:effectLst/>
                <a:uLnTx/>
                <a:uFillTx/>
                <a:latin typeface="Comic Sans MS" panose="030F0702030302020204" pitchFamily="66" charset="0"/>
                <a:cs typeface="Verdana"/>
              </a:rPr>
              <a:t>t</a:t>
            </a:r>
            <a:r>
              <a:rPr kumimoji="0" sz="1400" b="0" i="0" u="none" strike="noStrike" kern="1200" cap="none" spc="-93" normalizeH="0" baseline="0" noProof="0" dirty="0">
                <a:ln>
                  <a:noFill/>
                </a:ln>
                <a:solidFill>
                  <a:prstClr val="black"/>
                </a:solidFill>
                <a:effectLst/>
                <a:uLnTx/>
                <a:uFillTx/>
                <a:latin typeface="Comic Sans MS" panose="030F0702030302020204" pitchFamily="66" charset="0"/>
                <a:cs typeface="Verdana"/>
              </a:rPr>
              <a:t> </a:t>
            </a:r>
            <a:r>
              <a:rPr kumimoji="0" sz="1400" b="0" i="0" u="none" strike="noStrike" kern="1200" cap="none" spc="-47" normalizeH="0" baseline="0" noProof="0" dirty="0" err="1">
                <a:ln>
                  <a:noFill/>
                </a:ln>
                <a:solidFill>
                  <a:prstClr val="black"/>
                </a:solidFill>
                <a:effectLst/>
                <a:uLnTx/>
                <a:uFillTx/>
                <a:latin typeface="Comic Sans MS" panose="030F0702030302020204" pitchFamily="66" charset="0"/>
                <a:cs typeface="Verdana"/>
              </a:rPr>
              <a:t>e</a:t>
            </a:r>
            <a:r>
              <a:rPr kumimoji="0" sz="1400" b="0" i="0" u="none" strike="noStrike" kern="1200" cap="none" spc="-50" normalizeH="0" baseline="0" noProof="0" dirty="0" err="1">
                <a:ln>
                  <a:noFill/>
                </a:ln>
                <a:solidFill>
                  <a:prstClr val="black"/>
                </a:solidFill>
                <a:effectLst/>
                <a:uLnTx/>
                <a:uFillTx/>
                <a:latin typeface="Comic Sans MS" panose="030F0702030302020204" pitchFamily="66" charset="0"/>
                <a:cs typeface="Verdana"/>
              </a:rPr>
              <a:t>x</a:t>
            </a:r>
            <a:r>
              <a:rPr kumimoji="0" sz="1400" b="0" i="0" u="none" strike="noStrike" kern="1200" cap="none" spc="-40" normalizeH="0" baseline="0" noProof="0" dirty="0" err="1">
                <a:ln>
                  <a:noFill/>
                </a:ln>
                <a:solidFill>
                  <a:prstClr val="black"/>
                </a:solidFill>
                <a:effectLst/>
                <a:uLnTx/>
                <a:uFillTx/>
                <a:latin typeface="Comic Sans MS" panose="030F0702030302020204" pitchFamily="66" charset="0"/>
                <a:cs typeface="Verdana"/>
              </a:rPr>
              <a:t>t</a:t>
            </a:r>
            <a:r>
              <a:rPr kumimoji="0" lang="fr-FR" sz="1400" b="0" i="0" u="none" strike="noStrike" kern="1200" cap="none" spc="-40" normalizeH="0" baseline="0" noProof="0" dirty="0" err="1">
                <a:ln>
                  <a:noFill/>
                </a:ln>
                <a:solidFill>
                  <a:prstClr val="black"/>
                </a:solidFill>
                <a:effectLst/>
                <a:uLnTx/>
                <a:uFillTx/>
                <a:latin typeface="Comic Sans MS" panose="030F0702030302020204" pitchFamily="66" charset="0"/>
                <a:cs typeface="Verdana"/>
              </a:rPr>
              <a:t>erne</a:t>
            </a:r>
            <a:endParaRPr kumimoji="0" sz="1400" b="0"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p:txBody>
      </p:sp>
      <p:sp>
        <p:nvSpPr>
          <p:cNvPr id="15" name="object 15"/>
          <p:cNvSpPr txBox="1"/>
          <p:nvPr/>
        </p:nvSpPr>
        <p:spPr>
          <a:xfrm>
            <a:off x="4578554" y="2859320"/>
            <a:ext cx="3458818" cy="715923"/>
          </a:xfrm>
          <a:prstGeom prst="rect">
            <a:avLst/>
          </a:prstGeom>
        </p:spPr>
        <p:txBody>
          <a:bodyPr vert="horz" wrap="square" lIns="0" tIns="8467" rIns="0" bIns="0" rtlCol="0">
            <a:spAutoFit/>
          </a:bodyPr>
          <a:lstStyle/>
          <a:p>
            <a:pPr marL="8044" marR="3387" lvl="0" indent="-423" algn="ctr" defTabSz="609630" rtl="0" eaLnBrk="1" fontAlgn="auto" latinLnBrk="0" hangingPunct="1">
              <a:lnSpc>
                <a:spcPct val="116500"/>
              </a:lnSpc>
              <a:spcBef>
                <a:spcPts val="67"/>
              </a:spcBef>
              <a:spcAft>
                <a:spcPts val="0"/>
              </a:spcAft>
              <a:buClrTx/>
              <a:buSzTx/>
              <a:buFontTx/>
              <a:buNone/>
              <a:tabLst/>
              <a:defRPr/>
            </a:pPr>
            <a:r>
              <a:rPr kumimoji="0" sz="2000" b="1" i="0" u="none" strike="noStrike" kern="1200" cap="none" spc="-167" normalizeH="0" baseline="0" noProof="0" dirty="0">
                <a:ln>
                  <a:noFill/>
                </a:ln>
                <a:solidFill>
                  <a:prstClr val="black"/>
                </a:solidFill>
                <a:effectLst/>
                <a:uLnTx/>
                <a:uFillTx/>
                <a:latin typeface="Comic Sans MS" panose="030F0702030302020204" pitchFamily="66" charset="0"/>
                <a:cs typeface="Verdana"/>
              </a:rPr>
              <a:t>3</a:t>
            </a:r>
            <a:r>
              <a:rPr kumimoji="0" sz="2000" b="1" i="0" u="none" strike="noStrike" kern="1200" cap="none" spc="-93" normalizeH="0" baseline="0" noProof="0" dirty="0">
                <a:ln>
                  <a:noFill/>
                </a:ln>
                <a:solidFill>
                  <a:prstClr val="black"/>
                </a:solidFill>
                <a:effectLst/>
                <a:uLnTx/>
                <a:uFillTx/>
                <a:latin typeface="Comic Sans MS" panose="030F0702030302020204" pitchFamily="66" charset="0"/>
                <a:cs typeface="Verdana"/>
              </a:rPr>
              <a:t> </a:t>
            </a:r>
            <a:r>
              <a:rPr kumimoji="0" sz="2000" b="1" i="0" u="none" strike="noStrike" kern="1200" cap="none" spc="-136" normalizeH="0" baseline="0" noProof="0" dirty="0">
                <a:ln>
                  <a:noFill/>
                </a:ln>
                <a:solidFill>
                  <a:prstClr val="black"/>
                </a:solidFill>
                <a:effectLst/>
                <a:uLnTx/>
                <a:uFillTx/>
                <a:latin typeface="Comic Sans MS" panose="030F0702030302020204" pitchFamily="66" charset="0"/>
                <a:cs typeface="Verdana"/>
              </a:rPr>
              <a:t>s</a:t>
            </a:r>
            <a:r>
              <a:rPr kumimoji="0" sz="2000" b="1" i="0" u="none" strike="noStrike" kern="1200" cap="none" spc="-153" normalizeH="0" baseline="0" noProof="0" dirty="0">
                <a:ln>
                  <a:noFill/>
                </a:ln>
                <a:solidFill>
                  <a:prstClr val="black"/>
                </a:solidFill>
                <a:effectLst/>
                <a:uLnTx/>
                <a:uFillTx/>
                <a:latin typeface="Comic Sans MS" panose="030F0702030302020204" pitchFamily="66" charset="0"/>
                <a:cs typeface="Verdana"/>
              </a:rPr>
              <a:t>y</a:t>
            </a:r>
            <a:r>
              <a:rPr kumimoji="0" sz="2000" b="1" i="0" u="none" strike="noStrike" kern="1200" cap="none" spc="-136" normalizeH="0" baseline="0" noProof="0" dirty="0">
                <a:ln>
                  <a:noFill/>
                </a:ln>
                <a:solidFill>
                  <a:prstClr val="black"/>
                </a:solidFill>
                <a:effectLst/>
                <a:uLnTx/>
                <a:uFillTx/>
                <a:latin typeface="Comic Sans MS" panose="030F0702030302020204" pitchFamily="66" charset="0"/>
                <a:cs typeface="Verdana"/>
              </a:rPr>
              <a:t>s</a:t>
            </a:r>
            <a:r>
              <a:rPr kumimoji="0" sz="2000" b="1" i="0" u="none" strike="noStrike" kern="1200" cap="none" spc="-93" normalizeH="0" baseline="0" noProof="0" dirty="0">
                <a:ln>
                  <a:noFill/>
                </a:ln>
                <a:solidFill>
                  <a:prstClr val="black"/>
                </a:solidFill>
                <a:effectLst/>
                <a:uLnTx/>
                <a:uFillTx/>
                <a:latin typeface="Comic Sans MS" panose="030F0702030302020204" pitchFamily="66" charset="0"/>
                <a:cs typeface="Verdana"/>
              </a:rPr>
              <a:t>t</a:t>
            </a:r>
            <a:r>
              <a:rPr kumimoji="0" sz="2000" b="1" i="0" u="none" strike="noStrike" kern="1200" cap="none" spc="-173" normalizeH="0" baseline="0" noProof="0" dirty="0">
                <a:ln>
                  <a:noFill/>
                </a:ln>
                <a:solidFill>
                  <a:prstClr val="black"/>
                </a:solidFill>
                <a:effectLst/>
                <a:uLnTx/>
                <a:uFillTx/>
                <a:latin typeface="Comic Sans MS" panose="030F0702030302020204" pitchFamily="66" charset="0"/>
                <a:cs typeface="Verdana"/>
              </a:rPr>
              <a:t>è</a:t>
            </a:r>
            <a:r>
              <a:rPr kumimoji="0" sz="2000" b="1" i="0" u="none" strike="noStrike" kern="1200" cap="none" spc="-223" normalizeH="0" baseline="0" noProof="0" dirty="0">
                <a:ln>
                  <a:noFill/>
                </a:ln>
                <a:solidFill>
                  <a:prstClr val="black"/>
                </a:solidFill>
                <a:effectLst/>
                <a:uLnTx/>
                <a:uFillTx/>
                <a:latin typeface="Comic Sans MS" panose="030F0702030302020204" pitchFamily="66" charset="0"/>
                <a:cs typeface="Verdana"/>
              </a:rPr>
              <a:t>m</a:t>
            </a:r>
            <a:r>
              <a:rPr kumimoji="0" sz="2000" b="1" i="0" u="none" strike="noStrike" kern="1200" cap="none" spc="-173" normalizeH="0" baseline="0" noProof="0" dirty="0">
                <a:ln>
                  <a:noFill/>
                </a:ln>
                <a:solidFill>
                  <a:prstClr val="black"/>
                </a:solidFill>
                <a:effectLst/>
                <a:uLnTx/>
                <a:uFillTx/>
                <a:latin typeface="Comic Sans MS" panose="030F0702030302020204" pitchFamily="66" charset="0"/>
                <a:cs typeface="Verdana"/>
              </a:rPr>
              <a:t>e</a:t>
            </a:r>
            <a:r>
              <a:rPr kumimoji="0" sz="2000" b="1" i="0" u="none" strike="noStrike" kern="1200" cap="none" spc="-97" normalizeH="0" baseline="0" noProof="0" dirty="0">
                <a:ln>
                  <a:noFill/>
                </a:ln>
                <a:solidFill>
                  <a:prstClr val="black"/>
                </a:solidFill>
                <a:effectLst/>
                <a:uLnTx/>
                <a:uFillTx/>
                <a:latin typeface="Comic Sans MS" panose="030F0702030302020204" pitchFamily="66" charset="0"/>
                <a:cs typeface="Verdana"/>
              </a:rPr>
              <a:t>s  </a:t>
            </a:r>
            <a:r>
              <a:rPr kumimoji="0" sz="2000" b="1" i="0" u="none" strike="noStrike" kern="1200" cap="none" spc="-223" normalizeH="0" baseline="0" noProof="0" dirty="0">
                <a:ln>
                  <a:noFill/>
                </a:ln>
                <a:solidFill>
                  <a:prstClr val="black"/>
                </a:solidFill>
                <a:effectLst/>
                <a:uLnTx/>
                <a:uFillTx/>
                <a:latin typeface="Comic Sans MS" panose="030F0702030302020204" pitchFamily="66" charset="0"/>
                <a:cs typeface="Verdana"/>
              </a:rPr>
              <a:t>m</a:t>
            </a:r>
            <a:r>
              <a:rPr kumimoji="0" sz="2000" b="1" i="0" u="none" strike="noStrike" kern="1200" cap="none" spc="-127" normalizeH="0" baseline="0" noProof="0" dirty="0">
                <a:ln>
                  <a:noFill/>
                </a:ln>
                <a:solidFill>
                  <a:prstClr val="black"/>
                </a:solidFill>
                <a:effectLst/>
                <a:uLnTx/>
                <a:uFillTx/>
                <a:latin typeface="Comic Sans MS" panose="030F0702030302020204" pitchFamily="66" charset="0"/>
                <a:cs typeface="Verdana"/>
              </a:rPr>
              <a:t>o</a:t>
            </a:r>
            <a:r>
              <a:rPr kumimoji="0" sz="2000" b="1" i="0" u="none" strike="noStrike" kern="1200" cap="none" spc="-93" normalizeH="0" baseline="0" noProof="0" dirty="0">
                <a:ln>
                  <a:noFill/>
                </a:ln>
                <a:solidFill>
                  <a:prstClr val="black"/>
                </a:solidFill>
                <a:effectLst/>
                <a:uLnTx/>
                <a:uFillTx/>
                <a:latin typeface="Comic Sans MS" panose="030F0702030302020204" pitchFamily="66" charset="0"/>
                <a:cs typeface="Verdana"/>
              </a:rPr>
              <a:t>t</a:t>
            </a:r>
            <a:r>
              <a:rPr kumimoji="0" sz="2000" b="1" i="0" u="none" strike="noStrike" kern="1200" cap="none" spc="-103" normalizeH="0" baseline="0" noProof="0" dirty="0">
                <a:ln>
                  <a:noFill/>
                </a:ln>
                <a:solidFill>
                  <a:prstClr val="black"/>
                </a:solidFill>
                <a:effectLst/>
                <a:uLnTx/>
                <a:uFillTx/>
                <a:latin typeface="Comic Sans MS" panose="030F0702030302020204" pitchFamily="66" charset="0"/>
                <a:cs typeface="Verdana"/>
              </a:rPr>
              <a:t>i</a:t>
            </a:r>
            <a:r>
              <a:rPr kumimoji="0" sz="2000" b="1" i="0" u="none" strike="noStrike" kern="1200" cap="none" spc="-153" normalizeH="0" baseline="0" noProof="0" dirty="0">
                <a:ln>
                  <a:noFill/>
                </a:ln>
                <a:solidFill>
                  <a:prstClr val="black"/>
                </a:solidFill>
                <a:effectLst/>
                <a:uLnTx/>
                <a:uFillTx/>
                <a:latin typeface="Comic Sans MS" panose="030F0702030302020204" pitchFamily="66" charset="0"/>
                <a:cs typeface="Verdana"/>
              </a:rPr>
              <a:t>v</a:t>
            </a:r>
            <a:r>
              <a:rPr kumimoji="0" sz="2000" b="1" i="0" u="none" strike="noStrike" kern="1200" cap="none" spc="-60" normalizeH="0" baseline="0" noProof="0" dirty="0">
                <a:ln>
                  <a:noFill/>
                </a:ln>
                <a:solidFill>
                  <a:prstClr val="black"/>
                </a:solidFill>
                <a:effectLst/>
                <a:uLnTx/>
                <a:uFillTx/>
                <a:latin typeface="Comic Sans MS" panose="030F0702030302020204" pitchFamily="66" charset="0"/>
                <a:cs typeface="Verdana"/>
              </a:rPr>
              <a:t>a</a:t>
            </a:r>
            <a:r>
              <a:rPr kumimoji="0" sz="2000" b="1" i="0" u="none" strike="noStrike" kern="1200" cap="none" spc="-93" normalizeH="0" baseline="0" noProof="0" dirty="0">
                <a:ln>
                  <a:noFill/>
                </a:ln>
                <a:solidFill>
                  <a:prstClr val="black"/>
                </a:solidFill>
                <a:effectLst/>
                <a:uLnTx/>
                <a:uFillTx/>
                <a:latin typeface="Comic Sans MS" panose="030F0702030302020204" pitchFamily="66" charset="0"/>
                <a:cs typeface="Verdana"/>
              </a:rPr>
              <a:t>t</a:t>
            </a:r>
            <a:r>
              <a:rPr kumimoji="0" sz="2000" b="1" i="0" u="none" strike="noStrike" kern="1200" cap="none" spc="-103" normalizeH="0" baseline="0" noProof="0" dirty="0">
                <a:ln>
                  <a:noFill/>
                </a:ln>
                <a:solidFill>
                  <a:prstClr val="black"/>
                </a:solidFill>
                <a:effectLst/>
                <a:uLnTx/>
                <a:uFillTx/>
                <a:latin typeface="Comic Sans MS" panose="030F0702030302020204" pitchFamily="66" charset="0"/>
                <a:cs typeface="Verdana"/>
              </a:rPr>
              <a:t>i</a:t>
            </a:r>
            <a:r>
              <a:rPr kumimoji="0" sz="2000" b="1" i="0" u="none" strike="noStrike" kern="1200" cap="none" spc="-127" normalizeH="0" baseline="0" noProof="0" dirty="0">
                <a:ln>
                  <a:noFill/>
                </a:ln>
                <a:solidFill>
                  <a:prstClr val="black"/>
                </a:solidFill>
                <a:effectLst/>
                <a:uLnTx/>
                <a:uFillTx/>
                <a:latin typeface="Comic Sans MS" panose="030F0702030302020204" pitchFamily="66" charset="0"/>
                <a:cs typeface="Verdana"/>
              </a:rPr>
              <a:t>o</a:t>
            </a:r>
            <a:r>
              <a:rPr kumimoji="0" sz="2000" b="1" i="0" u="none" strike="noStrike" kern="1200" cap="none" spc="-150" normalizeH="0" baseline="0" noProof="0" dirty="0">
                <a:ln>
                  <a:noFill/>
                </a:ln>
                <a:solidFill>
                  <a:prstClr val="black"/>
                </a:solidFill>
                <a:effectLst/>
                <a:uLnTx/>
                <a:uFillTx/>
                <a:latin typeface="Comic Sans MS" panose="030F0702030302020204" pitchFamily="66" charset="0"/>
                <a:cs typeface="Verdana"/>
              </a:rPr>
              <a:t>nn</a:t>
            </a:r>
            <a:r>
              <a:rPr kumimoji="0" sz="2000" b="1" i="0" u="none" strike="noStrike" kern="1200" cap="none" spc="-173" normalizeH="0" baseline="0" noProof="0" dirty="0">
                <a:ln>
                  <a:noFill/>
                </a:ln>
                <a:solidFill>
                  <a:prstClr val="black"/>
                </a:solidFill>
                <a:effectLst/>
                <a:uLnTx/>
                <a:uFillTx/>
                <a:latin typeface="Comic Sans MS" panose="030F0702030302020204" pitchFamily="66" charset="0"/>
                <a:cs typeface="Verdana"/>
              </a:rPr>
              <a:t>e</a:t>
            </a:r>
            <a:r>
              <a:rPr kumimoji="0" sz="2000" b="1" i="0" u="none" strike="noStrike" kern="1200" cap="none" spc="-103" normalizeH="0" baseline="0" noProof="0" dirty="0">
                <a:ln>
                  <a:noFill/>
                </a:ln>
                <a:solidFill>
                  <a:prstClr val="black"/>
                </a:solidFill>
                <a:effectLst/>
                <a:uLnTx/>
                <a:uFillTx/>
                <a:latin typeface="Comic Sans MS" panose="030F0702030302020204" pitchFamily="66" charset="0"/>
                <a:cs typeface="Verdana"/>
              </a:rPr>
              <a:t>l</a:t>
            </a:r>
            <a:r>
              <a:rPr kumimoji="0" sz="2000" b="1" i="0" u="none" strike="noStrike" kern="1200" cap="none" spc="-133" normalizeH="0" baseline="0" noProof="0" dirty="0">
                <a:ln>
                  <a:noFill/>
                </a:ln>
                <a:solidFill>
                  <a:prstClr val="black"/>
                </a:solidFill>
                <a:effectLst/>
                <a:uLnTx/>
                <a:uFillTx/>
                <a:latin typeface="Comic Sans MS" panose="030F0702030302020204" pitchFamily="66" charset="0"/>
                <a:cs typeface="Verdana"/>
              </a:rPr>
              <a:t>s</a:t>
            </a:r>
            <a:r>
              <a:rPr kumimoji="0" sz="2000" b="1" i="0" u="none" strike="noStrike" kern="1200" cap="none" spc="-90" normalizeH="0" baseline="0" noProof="0" dirty="0">
                <a:ln>
                  <a:noFill/>
                </a:ln>
                <a:solidFill>
                  <a:prstClr val="black"/>
                </a:solidFill>
                <a:effectLst/>
                <a:uLnTx/>
                <a:uFillTx/>
                <a:latin typeface="Comic Sans MS" panose="030F0702030302020204" pitchFamily="66" charset="0"/>
                <a:cs typeface="Verdana"/>
              </a:rPr>
              <a:t> </a:t>
            </a:r>
            <a:r>
              <a:rPr kumimoji="0" sz="2000" b="1" i="0" u="none" strike="noStrike" kern="1200" cap="none" spc="-207" normalizeH="0" baseline="0" noProof="0" dirty="0">
                <a:ln>
                  <a:noFill/>
                </a:ln>
                <a:solidFill>
                  <a:prstClr val="black"/>
                </a:solidFill>
                <a:effectLst/>
                <a:uLnTx/>
                <a:uFillTx/>
                <a:latin typeface="Comic Sans MS" panose="030F0702030302020204" pitchFamily="66" charset="0"/>
                <a:cs typeface="Verdana"/>
              </a:rPr>
              <a:t>:</a:t>
            </a:r>
            <a:r>
              <a:rPr kumimoji="0" sz="2000" b="1" i="0" u="none" strike="noStrike" kern="1200" cap="none" spc="-90" normalizeH="0" baseline="0" noProof="0" dirty="0">
                <a:ln>
                  <a:noFill/>
                </a:ln>
                <a:solidFill>
                  <a:prstClr val="black"/>
                </a:solidFill>
                <a:effectLst/>
                <a:uLnTx/>
                <a:uFillTx/>
                <a:latin typeface="Comic Sans MS" panose="030F0702030302020204" pitchFamily="66" charset="0"/>
                <a:cs typeface="Verdana"/>
              </a:rPr>
              <a:t> </a:t>
            </a:r>
            <a:endParaRPr kumimoji="0" lang="fr-FR" sz="2000" b="1" i="0" u="none" strike="noStrike" kern="1200" cap="none" spc="-90" normalizeH="0" baseline="0" noProof="0" dirty="0">
              <a:ln>
                <a:noFill/>
              </a:ln>
              <a:solidFill>
                <a:prstClr val="black"/>
              </a:solidFill>
              <a:effectLst/>
              <a:uLnTx/>
              <a:uFillTx/>
              <a:latin typeface="Comic Sans MS" panose="030F0702030302020204" pitchFamily="66" charset="0"/>
              <a:cs typeface="Verdana"/>
            </a:endParaRPr>
          </a:p>
          <a:p>
            <a:pPr marL="8044" marR="3387" lvl="0" indent="-423" algn="ctr" defTabSz="609630" rtl="0" eaLnBrk="1" fontAlgn="auto" latinLnBrk="0" hangingPunct="1">
              <a:lnSpc>
                <a:spcPct val="116500"/>
              </a:lnSpc>
              <a:spcBef>
                <a:spcPts val="67"/>
              </a:spcBef>
              <a:spcAft>
                <a:spcPts val="0"/>
              </a:spcAft>
              <a:buClrTx/>
              <a:buSzTx/>
              <a:buFontTx/>
              <a:buNone/>
              <a:tabLst/>
              <a:defRPr/>
            </a:pPr>
            <a:r>
              <a:rPr kumimoji="0" sz="2000" b="1" i="0" u="none" strike="noStrike" kern="1200" cap="none" spc="-173" normalizeH="0" baseline="0" noProof="0" dirty="0">
                <a:ln>
                  <a:noFill/>
                </a:ln>
                <a:solidFill>
                  <a:prstClr val="black"/>
                </a:solidFill>
                <a:effectLst/>
                <a:uLnTx/>
                <a:uFillTx/>
                <a:latin typeface="Comic Sans MS" panose="030F0702030302020204" pitchFamily="66" charset="0"/>
                <a:cs typeface="Verdana"/>
              </a:rPr>
              <a:t>e</a:t>
            </a:r>
            <a:r>
              <a:rPr kumimoji="0" sz="2000" b="1" i="0" u="none" strike="noStrike" kern="1200" cap="none" spc="-150" normalizeH="0" baseline="0" noProof="0" dirty="0">
                <a:ln>
                  <a:noFill/>
                </a:ln>
                <a:solidFill>
                  <a:prstClr val="black"/>
                </a:solidFill>
                <a:effectLst/>
                <a:uLnTx/>
                <a:uFillTx/>
                <a:latin typeface="Comic Sans MS" panose="030F0702030302020204" pitchFamily="66" charset="0"/>
                <a:cs typeface="Verdana"/>
              </a:rPr>
              <a:t>n</a:t>
            </a:r>
            <a:r>
              <a:rPr kumimoji="0" sz="2000" b="1" i="0" u="none" strike="noStrike" kern="1200" cap="none" spc="-93" normalizeH="0" baseline="0" noProof="0" dirty="0">
                <a:ln>
                  <a:noFill/>
                </a:ln>
                <a:solidFill>
                  <a:prstClr val="black"/>
                </a:solidFill>
                <a:effectLst/>
                <a:uLnTx/>
                <a:uFillTx/>
                <a:latin typeface="Comic Sans MS" panose="030F0702030302020204" pitchFamily="66" charset="0"/>
                <a:cs typeface="Verdana"/>
              </a:rPr>
              <a:t>t</a:t>
            </a:r>
            <a:r>
              <a:rPr kumimoji="0" sz="2000" b="1" i="0" u="none" strike="noStrike" kern="1200" cap="none" spc="-133" normalizeH="0" baseline="0" noProof="0" dirty="0">
                <a:ln>
                  <a:noFill/>
                </a:ln>
                <a:solidFill>
                  <a:prstClr val="black"/>
                </a:solidFill>
                <a:effectLst/>
                <a:uLnTx/>
                <a:uFillTx/>
                <a:latin typeface="Comic Sans MS" panose="030F0702030302020204" pitchFamily="66" charset="0"/>
                <a:cs typeface="Verdana"/>
              </a:rPr>
              <a:t>r</a:t>
            </a:r>
            <a:r>
              <a:rPr kumimoji="0" sz="2000" b="1" i="0" u="none" strike="noStrike" kern="1200" cap="none" spc="-117" normalizeH="0" baseline="0" noProof="0" dirty="0">
                <a:ln>
                  <a:noFill/>
                </a:ln>
                <a:solidFill>
                  <a:prstClr val="black"/>
                </a:solidFill>
                <a:effectLst/>
                <a:uLnTx/>
                <a:uFillTx/>
                <a:latin typeface="Comic Sans MS" panose="030F0702030302020204" pitchFamily="66" charset="0"/>
                <a:cs typeface="Verdana"/>
              </a:rPr>
              <a:t>e  </a:t>
            </a:r>
            <a:r>
              <a:rPr kumimoji="0" sz="2000" b="1" i="0" u="none" strike="noStrike" kern="1200" cap="none" spc="-173" normalizeH="0" baseline="0" noProof="0" dirty="0">
                <a:ln>
                  <a:noFill/>
                </a:ln>
                <a:solidFill>
                  <a:prstClr val="black"/>
                </a:solidFill>
                <a:effectLst/>
                <a:uLnTx/>
                <a:uFillTx/>
                <a:latin typeface="Comic Sans MS" panose="030F0702030302020204" pitchFamily="66" charset="0"/>
                <a:cs typeface="Verdana"/>
              </a:rPr>
              <a:t>é</a:t>
            </a:r>
            <a:r>
              <a:rPr kumimoji="0" sz="2000" b="1" i="0" u="none" strike="noStrike" kern="1200" cap="none" spc="-107" normalizeH="0" baseline="0" noProof="0" dirty="0">
                <a:ln>
                  <a:noFill/>
                </a:ln>
                <a:solidFill>
                  <a:prstClr val="black"/>
                </a:solidFill>
                <a:effectLst/>
                <a:uLnTx/>
                <a:uFillTx/>
                <a:latin typeface="Comic Sans MS" panose="030F0702030302020204" pitchFamily="66" charset="0"/>
                <a:cs typeface="Verdana"/>
              </a:rPr>
              <a:t>q</a:t>
            </a:r>
            <a:r>
              <a:rPr kumimoji="0" sz="2000" b="1" i="0" u="none" strike="noStrike" kern="1200" cap="none" spc="-163" normalizeH="0" baseline="0" noProof="0" dirty="0">
                <a:ln>
                  <a:noFill/>
                </a:ln>
                <a:solidFill>
                  <a:prstClr val="black"/>
                </a:solidFill>
                <a:effectLst/>
                <a:uLnTx/>
                <a:uFillTx/>
                <a:latin typeface="Comic Sans MS" panose="030F0702030302020204" pitchFamily="66" charset="0"/>
                <a:cs typeface="Verdana"/>
              </a:rPr>
              <a:t>u</a:t>
            </a:r>
            <a:r>
              <a:rPr kumimoji="0" sz="2000" b="1" i="0" u="none" strike="noStrike" kern="1200" cap="none" spc="-103" normalizeH="0" baseline="0" noProof="0" dirty="0">
                <a:ln>
                  <a:noFill/>
                </a:ln>
                <a:solidFill>
                  <a:prstClr val="black"/>
                </a:solidFill>
                <a:effectLst/>
                <a:uLnTx/>
                <a:uFillTx/>
                <a:latin typeface="Comic Sans MS" panose="030F0702030302020204" pitchFamily="66" charset="0"/>
                <a:cs typeface="Verdana"/>
              </a:rPr>
              <a:t>ili</a:t>
            </a:r>
            <a:r>
              <a:rPr kumimoji="0" sz="2000" b="1" i="0" u="none" strike="noStrike" kern="1200" cap="none" spc="-107" normalizeH="0" baseline="0" noProof="0" dirty="0">
                <a:ln>
                  <a:noFill/>
                </a:ln>
                <a:solidFill>
                  <a:prstClr val="black"/>
                </a:solidFill>
                <a:effectLst/>
                <a:uLnTx/>
                <a:uFillTx/>
                <a:latin typeface="Comic Sans MS" panose="030F0702030302020204" pitchFamily="66" charset="0"/>
                <a:cs typeface="Verdana"/>
              </a:rPr>
              <a:t>b</a:t>
            </a:r>
            <a:r>
              <a:rPr kumimoji="0" sz="2000" b="1" i="0" u="none" strike="noStrike" kern="1200" cap="none" spc="-133" normalizeH="0" baseline="0" noProof="0" dirty="0">
                <a:ln>
                  <a:noFill/>
                </a:ln>
                <a:solidFill>
                  <a:prstClr val="black"/>
                </a:solidFill>
                <a:effectLst/>
                <a:uLnTx/>
                <a:uFillTx/>
                <a:latin typeface="Comic Sans MS" panose="030F0702030302020204" pitchFamily="66" charset="0"/>
                <a:cs typeface="Verdana"/>
              </a:rPr>
              <a:t>r</a:t>
            </a:r>
            <a:r>
              <a:rPr kumimoji="0" sz="2000" b="1" i="0" u="none" strike="noStrike" kern="1200" cap="none" spc="-169" normalizeH="0" baseline="0" noProof="0" dirty="0">
                <a:ln>
                  <a:noFill/>
                </a:ln>
                <a:solidFill>
                  <a:prstClr val="black"/>
                </a:solidFill>
                <a:effectLst/>
                <a:uLnTx/>
                <a:uFillTx/>
                <a:latin typeface="Comic Sans MS" panose="030F0702030302020204" pitchFamily="66" charset="0"/>
                <a:cs typeface="Verdana"/>
              </a:rPr>
              <a:t>e</a:t>
            </a:r>
            <a:r>
              <a:rPr kumimoji="0" sz="2000" b="1" i="0" u="none" strike="noStrike" kern="1200" cap="none" spc="-93" normalizeH="0" baseline="0" noProof="0" dirty="0">
                <a:ln>
                  <a:noFill/>
                </a:ln>
                <a:solidFill>
                  <a:prstClr val="black"/>
                </a:solidFill>
                <a:effectLst/>
                <a:uLnTx/>
                <a:uFillTx/>
                <a:latin typeface="Comic Sans MS" panose="030F0702030302020204" pitchFamily="66" charset="0"/>
                <a:cs typeface="Verdana"/>
              </a:rPr>
              <a:t> </a:t>
            </a:r>
            <a:r>
              <a:rPr kumimoji="0" sz="2000" b="1" i="0" u="none" strike="noStrike" kern="1200" cap="none" spc="-173" normalizeH="0" baseline="0" noProof="0" dirty="0">
                <a:ln>
                  <a:noFill/>
                </a:ln>
                <a:solidFill>
                  <a:prstClr val="black"/>
                </a:solidFill>
                <a:effectLst/>
                <a:uLnTx/>
                <a:uFillTx/>
                <a:latin typeface="Comic Sans MS" panose="030F0702030302020204" pitchFamily="66" charset="0"/>
                <a:cs typeface="Verdana"/>
              </a:rPr>
              <a:t>e</a:t>
            </a:r>
            <a:r>
              <a:rPr kumimoji="0" sz="2000" b="1" i="0" u="none" strike="noStrike" kern="1200" cap="none" spc="-90" normalizeH="0" baseline="0" noProof="0" dirty="0">
                <a:ln>
                  <a:noFill/>
                </a:ln>
                <a:solidFill>
                  <a:prstClr val="black"/>
                </a:solidFill>
                <a:effectLst/>
                <a:uLnTx/>
                <a:uFillTx/>
                <a:latin typeface="Comic Sans MS" panose="030F0702030302020204" pitchFamily="66" charset="0"/>
                <a:cs typeface="Verdana"/>
              </a:rPr>
              <a:t>t </a:t>
            </a:r>
            <a:r>
              <a:rPr kumimoji="0" sz="2000" b="1" i="0" u="none" strike="noStrike" kern="1200" cap="none" spc="-123" normalizeH="0" baseline="0" noProof="0" dirty="0">
                <a:ln>
                  <a:noFill/>
                </a:ln>
                <a:solidFill>
                  <a:prstClr val="black"/>
                </a:solidFill>
                <a:effectLst/>
                <a:uLnTx/>
                <a:uFillTx/>
                <a:latin typeface="Comic Sans MS" panose="030F0702030302020204" pitchFamily="66" charset="0"/>
                <a:cs typeface="Verdana"/>
              </a:rPr>
              <a:t>c</a:t>
            </a:r>
            <a:r>
              <a:rPr kumimoji="0" sz="2000" b="1" i="0" u="none" strike="noStrike" kern="1200" cap="none" spc="-127" normalizeH="0" baseline="0" noProof="0" dirty="0">
                <a:ln>
                  <a:noFill/>
                </a:ln>
                <a:solidFill>
                  <a:prstClr val="black"/>
                </a:solidFill>
                <a:effectLst/>
                <a:uLnTx/>
                <a:uFillTx/>
                <a:latin typeface="Comic Sans MS" panose="030F0702030302020204" pitchFamily="66" charset="0"/>
                <a:cs typeface="Verdana"/>
              </a:rPr>
              <a:t>o</a:t>
            </a:r>
            <a:r>
              <a:rPr kumimoji="0" sz="2000" b="1" i="0" u="none" strike="noStrike" kern="1200" cap="none" spc="-223" normalizeH="0" baseline="0" noProof="0" dirty="0">
                <a:ln>
                  <a:noFill/>
                </a:ln>
                <a:solidFill>
                  <a:prstClr val="black"/>
                </a:solidFill>
                <a:effectLst/>
                <a:uLnTx/>
                <a:uFillTx/>
                <a:latin typeface="Comic Sans MS" panose="030F0702030302020204" pitchFamily="66" charset="0"/>
                <a:cs typeface="Verdana"/>
              </a:rPr>
              <a:t>m</a:t>
            </a:r>
            <a:r>
              <a:rPr kumimoji="0" sz="2000" b="1" i="0" u="none" strike="noStrike" kern="1200" cap="none" spc="-107" normalizeH="0" baseline="0" noProof="0" dirty="0">
                <a:ln>
                  <a:noFill/>
                </a:ln>
                <a:solidFill>
                  <a:prstClr val="black"/>
                </a:solidFill>
                <a:effectLst/>
                <a:uLnTx/>
                <a:uFillTx/>
                <a:latin typeface="Comic Sans MS" panose="030F0702030302020204" pitchFamily="66" charset="0"/>
                <a:cs typeface="Verdana"/>
              </a:rPr>
              <a:t>p</a:t>
            </a:r>
            <a:r>
              <a:rPr kumimoji="0" sz="2000" b="1" i="0" u="none" strike="noStrike" kern="1200" cap="none" spc="-173" normalizeH="0" baseline="0" noProof="0" dirty="0">
                <a:ln>
                  <a:noFill/>
                </a:ln>
                <a:solidFill>
                  <a:prstClr val="black"/>
                </a:solidFill>
                <a:effectLst/>
                <a:uLnTx/>
                <a:uFillTx/>
                <a:latin typeface="Comic Sans MS" panose="030F0702030302020204" pitchFamily="66" charset="0"/>
                <a:cs typeface="Verdana"/>
              </a:rPr>
              <a:t>é</a:t>
            </a:r>
            <a:r>
              <a:rPr kumimoji="0" sz="2000" b="1" i="0" u="none" strike="noStrike" kern="1200" cap="none" spc="-93" normalizeH="0" baseline="0" noProof="0" dirty="0">
                <a:ln>
                  <a:noFill/>
                </a:ln>
                <a:solidFill>
                  <a:prstClr val="black"/>
                </a:solidFill>
                <a:effectLst/>
                <a:uLnTx/>
                <a:uFillTx/>
                <a:latin typeface="Comic Sans MS" panose="030F0702030302020204" pitchFamily="66" charset="0"/>
                <a:cs typeface="Verdana"/>
              </a:rPr>
              <a:t>t</a:t>
            </a:r>
            <a:r>
              <a:rPr kumimoji="0" sz="2000" b="1" i="0" u="none" strike="noStrike" kern="1200" cap="none" spc="-103" normalizeH="0" baseline="0" noProof="0" dirty="0">
                <a:ln>
                  <a:noFill/>
                </a:ln>
                <a:solidFill>
                  <a:prstClr val="black"/>
                </a:solidFill>
                <a:effectLst/>
                <a:uLnTx/>
                <a:uFillTx/>
                <a:latin typeface="Comic Sans MS" panose="030F0702030302020204" pitchFamily="66" charset="0"/>
                <a:cs typeface="Verdana"/>
              </a:rPr>
              <a:t>i</a:t>
            </a:r>
            <a:r>
              <a:rPr kumimoji="0" sz="2000" b="1" i="0" u="none" strike="noStrike" kern="1200" cap="none" spc="-93" normalizeH="0" baseline="0" noProof="0" dirty="0">
                <a:ln>
                  <a:noFill/>
                </a:ln>
                <a:solidFill>
                  <a:prstClr val="black"/>
                </a:solidFill>
                <a:effectLst/>
                <a:uLnTx/>
                <a:uFillTx/>
                <a:latin typeface="Comic Sans MS" panose="030F0702030302020204" pitchFamily="66" charset="0"/>
                <a:cs typeface="Verdana"/>
              </a:rPr>
              <a:t>t</a:t>
            </a:r>
            <a:r>
              <a:rPr kumimoji="0" sz="2000" b="1" i="0" u="none" strike="noStrike" kern="1200" cap="none" spc="-103" normalizeH="0" baseline="0" noProof="0" dirty="0">
                <a:ln>
                  <a:noFill/>
                </a:ln>
                <a:solidFill>
                  <a:prstClr val="black"/>
                </a:solidFill>
                <a:effectLst/>
                <a:uLnTx/>
                <a:uFillTx/>
                <a:latin typeface="Comic Sans MS" panose="030F0702030302020204" pitchFamily="66" charset="0"/>
                <a:cs typeface="Verdana"/>
              </a:rPr>
              <a:t>i</a:t>
            </a:r>
            <a:r>
              <a:rPr kumimoji="0" sz="2000" b="1" i="0" u="none" strike="noStrike" kern="1200" cap="none" spc="-127" normalizeH="0" baseline="0" noProof="0" dirty="0">
                <a:ln>
                  <a:noFill/>
                </a:ln>
                <a:solidFill>
                  <a:prstClr val="black"/>
                </a:solidFill>
                <a:effectLst/>
                <a:uLnTx/>
                <a:uFillTx/>
                <a:latin typeface="Comic Sans MS" panose="030F0702030302020204" pitchFamily="66" charset="0"/>
                <a:cs typeface="Verdana"/>
              </a:rPr>
              <a:t>o</a:t>
            </a:r>
            <a:r>
              <a:rPr kumimoji="0" sz="2000" b="1" i="0" u="none" strike="noStrike" kern="1200" cap="none" spc="-147" normalizeH="0" baseline="0" noProof="0" dirty="0">
                <a:ln>
                  <a:noFill/>
                </a:ln>
                <a:solidFill>
                  <a:prstClr val="black"/>
                </a:solidFill>
                <a:effectLst/>
                <a:uLnTx/>
                <a:uFillTx/>
                <a:latin typeface="Comic Sans MS" panose="030F0702030302020204" pitchFamily="66" charset="0"/>
                <a:cs typeface="Verdana"/>
              </a:rPr>
              <a:t>n</a:t>
            </a:r>
            <a:endParaRPr kumimoji="0" sz="2000" b="0"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p:txBody>
      </p:sp>
      <p:grpSp>
        <p:nvGrpSpPr>
          <p:cNvPr id="16" name="object 16"/>
          <p:cNvGrpSpPr/>
          <p:nvPr/>
        </p:nvGrpSpPr>
        <p:grpSpPr>
          <a:xfrm>
            <a:off x="9066270" y="3173500"/>
            <a:ext cx="2438400" cy="2750221"/>
            <a:chOff x="13599405" y="4760252"/>
            <a:chExt cx="3657600" cy="3162300"/>
          </a:xfrm>
          <a:solidFill>
            <a:schemeClr val="tx2">
              <a:lumMod val="40000"/>
              <a:lumOff val="60000"/>
            </a:schemeClr>
          </a:solidFill>
        </p:grpSpPr>
        <p:sp>
          <p:nvSpPr>
            <p:cNvPr id="17" name="object 17"/>
            <p:cNvSpPr/>
            <p:nvPr/>
          </p:nvSpPr>
          <p:spPr>
            <a:xfrm>
              <a:off x="13599405" y="4760252"/>
              <a:ext cx="3657600" cy="3162300"/>
            </a:xfrm>
            <a:custGeom>
              <a:avLst/>
              <a:gdLst/>
              <a:ahLst/>
              <a:cxnLst/>
              <a:rect l="l" t="t" r="r" b="b"/>
              <a:pathLst>
                <a:path w="3657600" h="3162300">
                  <a:moveTo>
                    <a:pt x="3657599" y="3162299"/>
                  </a:moveTo>
                  <a:lnTo>
                    <a:pt x="0" y="3162299"/>
                  </a:lnTo>
                  <a:lnTo>
                    <a:pt x="0" y="0"/>
                  </a:lnTo>
                  <a:lnTo>
                    <a:pt x="3657599" y="0"/>
                  </a:lnTo>
                  <a:lnTo>
                    <a:pt x="3657599" y="3162299"/>
                  </a:lnTo>
                  <a:close/>
                </a:path>
              </a:pathLst>
            </a:custGeom>
            <a:grpFill/>
            <a:ln>
              <a:solidFill>
                <a:schemeClr val="tx2">
                  <a:lumMod val="40000"/>
                  <a:lumOff val="60000"/>
                </a:schemeClr>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13758492" y="4926752"/>
              <a:ext cx="3343275" cy="2838450"/>
            </a:xfrm>
            <a:custGeom>
              <a:avLst/>
              <a:gdLst/>
              <a:ahLst/>
              <a:cxnLst/>
              <a:rect l="l" t="t" r="r" b="b"/>
              <a:pathLst>
                <a:path w="3343275" h="2838450">
                  <a:moveTo>
                    <a:pt x="3343274" y="2838449"/>
                  </a:moveTo>
                  <a:lnTo>
                    <a:pt x="0" y="2838449"/>
                  </a:lnTo>
                  <a:lnTo>
                    <a:pt x="0" y="0"/>
                  </a:lnTo>
                  <a:lnTo>
                    <a:pt x="3343274" y="0"/>
                  </a:lnTo>
                  <a:lnTo>
                    <a:pt x="3343274" y="2838449"/>
                  </a:lnTo>
                  <a:close/>
                </a:path>
              </a:pathLst>
            </a:custGeom>
            <a:grpFill/>
            <a:ln>
              <a:solidFill>
                <a:schemeClr val="tx2">
                  <a:lumMod val="40000"/>
                  <a:lumOff val="60000"/>
                </a:schemeClr>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14094409" y="6945534"/>
              <a:ext cx="2673985" cy="400685"/>
            </a:xfrm>
            <a:custGeom>
              <a:avLst/>
              <a:gdLst/>
              <a:ahLst/>
              <a:cxnLst/>
              <a:rect l="l" t="t" r="r" b="b"/>
              <a:pathLst>
                <a:path w="2673984" h="400684">
                  <a:moveTo>
                    <a:pt x="2573280" y="400383"/>
                  </a:moveTo>
                  <a:lnTo>
                    <a:pt x="100091" y="400383"/>
                  </a:lnTo>
                  <a:lnTo>
                    <a:pt x="80473" y="398442"/>
                  </a:lnTo>
                  <a:lnTo>
                    <a:pt x="44560" y="383566"/>
                  </a:lnTo>
                  <a:lnTo>
                    <a:pt x="16816" y="355821"/>
                  </a:lnTo>
                  <a:lnTo>
                    <a:pt x="1940" y="319906"/>
                  </a:lnTo>
                  <a:lnTo>
                    <a:pt x="0" y="300287"/>
                  </a:lnTo>
                  <a:lnTo>
                    <a:pt x="0" y="100095"/>
                  </a:lnTo>
                  <a:lnTo>
                    <a:pt x="7865" y="61134"/>
                  </a:lnTo>
                  <a:lnTo>
                    <a:pt x="29316" y="29317"/>
                  </a:lnTo>
                  <a:lnTo>
                    <a:pt x="61131" y="7866"/>
                  </a:lnTo>
                  <a:lnTo>
                    <a:pt x="100091" y="0"/>
                  </a:lnTo>
                  <a:lnTo>
                    <a:pt x="2573280" y="0"/>
                  </a:lnTo>
                  <a:lnTo>
                    <a:pt x="2612240" y="7866"/>
                  </a:lnTo>
                  <a:lnTo>
                    <a:pt x="2644055" y="29317"/>
                  </a:lnTo>
                  <a:lnTo>
                    <a:pt x="2665506" y="61134"/>
                  </a:lnTo>
                  <a:lnTo>
                    <a:pt x="2673371" y="100095"/>
                  </a:lnTo>
                  <a:lnTo>
                    <a:pt x="2673371" y="300287"/>
                  </a:lnTo>
                  <a:lnTo>
                    <a:pt x="2665506" y="339249"/>
                  </a:lnTo>
                  <a:lnTo>
                    <a:pt x="2644055" y="371066"/>
                  </a:lnTo>
                  <a:lnTo>
                    <a:pt x="2612240" y="392517"/>
                  </a:lnTo>
                  <a:lnTo>
                    <a:pt x="2573280" y="400383"/>
                  </a:lnTo>
                  <a:close/>
                </a:path>
              </a:pathLst>
            </a:custGeom>
            <a:grpFill/>
            <a:ln>
              <a:solidFill>
                <a:schemeClr val="tx2">
                  <a:lumMod val="40000"/>
                  <a:lumOff val="60000"/>
                </a:schemeClr>
              </a:solidFill>
            </a:ln>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object 20"/>
          <p:cNvSpPr txBox="1"/>
          <p:nvPr/>
        </p:nvSpPr>
        <p:spPr>
          <a:xfrm>
            <a:off x="9066270" y="3284501"/>
            <a:ext cx="2544457" cy="1702710"/>
          </a:xfrm>
          <a:prstGeom prst="rect">
            <a:avLst/>
          </a:prstGeom>
        </p:spPr>
        <p:txBody>
          <a:bodyPr vert="horz" wrap="square" lIns="0" tIns="0" rIns="0" bIns="0"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533"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sz="1533"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sz="1533"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sz="1533"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sz="1533"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287458" marR="0" lvl="0" indent="0" algn="l" defTabSz="609630" rtl="0" eaLnBrk="1" fontAlgn="auto" latinLnBrk="0" hangingPunct="1">
              <a:lnSpc>
                <a:spcPct val="100000"/>
              </a:lnSpc>
              <a:spcBef>
                <a:spcPts val="0"/>
              </a:spcBef>
              <a:spcAft>
                <a:spcPts val="0"/>
              </a:spcAft>
              <a:buClrTx/>
              <a:buSzTx/>
              <a:buFontTx/>
              <a:buNone/>
              <a:tabLst/>
              <a:defRPr/>
            </a:pPr>
            <a:r>
              <a:rPr kumimoji="0" sz="1600" b="0" i="0" u="none" strike="noStrike" kern="1200" cap="none" spc="-70" normalizeH="0" baseline="0" noProof="0" dirty="0" err="1">
                <a:ln>
                  <a:noFill/>
                </a:ln>
                <a:solidFill>
                  <a:srgbClr val="FFFDFA"/>
                </a:solidFill>
                <a:effectLst/>
                <a:uLnTx/>
                <a:uFillTx/>
                <a:latin typeface="Comic Sans MS" panose="030F0702030302020204" pitchFamily="66" charset="0"/>
                <a:cs typeface="Verdana"/>
              </a:rPr>
              <a:t>Sy</a:t>
            </a:r>
            <a:r>
              <a:rPr kumimoji="0" sz="1600" b="0" i="0" u="none" strike="noStrike" kern="1200" cap="none" spc="-27" normalizeH="0" baseline="0" noProof="0" dirty="0" err="1">
                <a:ln>
                  <a:noFill/>
                </a:ln>
                <a:solidFill>
                  <a:srgbClr val="FFFDFA"/>
                </a:solidFill>
                <a:effectLst/>
                <a:uLnTx/>
                <a:uFillTx/>
                <a:latin typeface="Comic Sans MS" panose="030F0702030302020204" pitchFamily="66" charset="0"/>
                <a:cs typeface="Verdana"/>
              </a:rPr>
              <a:t>s</a:t>
            </a:r>
            <a:r>
              <a:rPr kumimoji="0" sz="1600" b="0" i="0" u="none" strike="noStrike" kern="1200" cap="none" spc="-53" normalizeH="0" baseline="0" noProof="0" dirty="0" err="1">
                <a:ln>
                  <a:noFill/>
                </a:ln>
                <a:solidFill>
                  <a:srgbClr val="FFFDFA"/>
                </a:solidFill>
                <a:effectLst/>
                <a:uLnTx/>
                <a:uFillTx/>
                <a:latin typeface="Comic Sans MS" panose="030F0702030302020204" pitchFamily="66" charset="0"/>
                <a:cs typeface="Verdana"/>
              </a:rPr>
              <a:t>t</a:t>
            </a:r>
            <a:r>
              <a:rPr kumimoji="0" sz="1600" b="0" i="0" u="none" strike="noStrike" kern="1200" cap="none" spc="-60" normalizeH="0" baseline="0" noProof="0" dirty="0" err="1">
                <a:ln>
                  <a:noFill/>
                </a:ln>
                <a:solidFill>
                  <a:srgbClr val="FFFDFA"/>
                </a:solidFill>
                <a:effectLst/>
                <a:uLnTx/>
                <a:uFillTx/>
                <a:latin typeface="Comic Sans MS" panose="030F0702030302020204" pitchFamily="66" charset="0"/>
                <a:cs typeface="Verdana"/>
              </a:rPr>
              <a:t>è</a:t>
            </a:r>
            <a:r>
              <a:rPr kumimoji="0" sz="1600" b="0" i="0" u="none" strike="noStrike" kern="1200" cap="none" spc="-107" normalizeH="0" baseline="0" noProof="0" dirty="0" err="1">
                <a:ln>
                  <a:noFill/>
                </a:ln>
                <a:solidFill>
                  <a:srgbClr val="FFFDFA"/>
                </a:solidFill>
                <a:effectLst/>
                <a:uLnTx/>
                <a:uFillTx/>
                <a:latin typeface="Comic Sans MS" panose="030F0702030302020204" pitchFamily="66" charset="0"/>
                <a:cs typeface="Verdana"/>
              </a:rPr>
              <a:t>m</a:t>
            </a:r>
            <a:r>
              <a:rPr kumimoji="0" sz="1600" b="0" i="0" u="none" strike="noStrike" kern="1200" cap="none" spc="-57" normalizeH="0" baseline="0" noProof="0" dirty="0" err="1">
                <a:ln>
                  <a:noFill/>
                </a:ln>
                <a:solidFill>
                  <a:srgbClr val="FFFDFA"/>
                </a:solidFill>
                <a:effectLst/>
                <a:uLnTx/>
                <a:uFillTx/>
                <a:latin typeface="Comic Sans MS" panose="030F0702030302020204" pitchFamily="66" charset="0"/>
                <a:cs typeface="Verdana"/>
              </a:rPr>
              <a:t>e</a:t>
            </a:r>
            <a:r>
              <a:rPr kumimoji="0" sz="1600" b="0" i="0" u="none" strike="noStrike" kern="1200" cap="none" spc="-110" normalizeH="0" baseline="0" noProof="0" dirty="0">
                <a:ln>
                  <a:noFill/>
                </a:ln>
                <a:solidFill>
                  <a:srgbClr val="FFFDFA"/>
                </a:solidFill>
                <a:effectLst/>
                <a:uLnTx/>
                <a:uFillTx/>
                <a:latin typeface="Comic Sans MS" panose="030F0702030302020204" pitchFamily="66" charset="0"/>
                <a:cs typeface="Verdana"/>
              </a:rPr>
              <a:t> </a:t>
            </a:r>
            <a:r>
              <a:rPr kumimoji="0" sz="1600" b="0" i="0" u="none" strike="noStrike" kern="1200" cap="none" spc="-30" normalizeH="0" baseline="0" noProof="0" dirty="0">
                <a:ln>
                  <a:noFill/>
                </a:ln>
                <a:solidFill>
                  <a:srgbClr val="FFFDFA"/>
                </a:solidFill>
                <a:effectLst/>
                <a:uLnTx/>
                <a:uFillTx/>
                <a:latin typeface="Comic Sans MS" panose="030F0702030302020204" pitchFamily="66" charset="0"/>
                <a:cs typeface="Verdana"/>
              </a:rPr>
              <a:t>c</a:t>
            </a:r>
            <a:r>
              <a:rPr kumimoji="0" sz="1600" b="0" i="0" u="none" strike="noStrike" kern="1200" cap="none" spc="3" normalizeH="0" baseline="0" noProof="0" dirty="0">
                <a:ln>
                  <a:noFill/>
                </a:ln>
                <a:solidFill>
                  <a:srgbClr val="FFFDFA"/>
                </a:solidFill>
                <a:effectLst/>
                <a:uLnTx/>
                <a:uFillTx/>
                <a:latin typeface="Comic Sans MS" panose="030F0702030302020204" pitchFamily="66" charset="0"/>
                <a:cs typeface="Verdana"/>
              </a:rPr>
              <a:t>a</a:t>
            </a:r>
            <a:r>
              <a:rPr kumimoji="0" sz="1600" b="0" i="0" u="none" strike="noStrike" kern="1200" cap="none" spc="-80" normalizeH="0" baseline="0" noProof="0" dirty="0">
                <a:ln>
                  <a:noFill/>
                </a:ln>
                <a:solidFill>
                  <a:srgbClr val="FFFDFA"/>
                </a:solidFill>
                <a:effectLst/>
                <a:uLnTx/>
                <a:uFillTx/>
                <a:latin typeface="Comic Sans MS" panose="030F0702030302020204" pitchFamily="66" charset="0"/>
                <a:cs typeface="Verdana"/>
              </a:rPr>
              <a:t>r</a:t>
            </a:r>
            <a:r>
              <a:rPr kumimoji="0" sz="1600" b="0" i="0" u="none" strike="noStrike" kern="1200" cap="none" spc="-60" normalizeH="0" baseline="0" noProof="0" dirty="0">
                <a:ln>
                  <a:noFill/>
                </a:ln>
                <a:solidFill>
                  <a:srgbClr val="FFFDFA"/>
                </a:solidFill>
                <a:effectLst/>
                <a:uLnTx/>
                <a:uFillTx/>
                <a:latin typeface="Comic Sans MS" panose="030F0702030302020204" pitchFamily="66" charset="0"/>
                <a:cs typeface="Verdana"/>
              </a:rPr>
              <a:t>e</a:t>
            </a:r>
            <a:r>
              <a:rPr kumimoji="0" sz="1600" b="0" i="0" u="none" strike="noStrike" kern="1200" cap="none" spc="-20" normalizeH="0" baseline="0" noProof="0" dirty="0">
                <a:ln>
                  <a:noFill/>
                </a:ln>
                <a:solidFill>
                  <a:srgbClr val="FFFDFA"/>
                </a:solidFill>
                <a:effectLst/>
                <a:uLnTx/>
                <a:uFillTx/>
                <a:latin typeface="Comic Sans MS" panose="030F0702030302020204" pitchFamily="66" charset="0"/>
                <a:cs typeface="Verdana"/>
              </a:rPr>
              <a:t>g</a:t>
            </a:r>
            <a:r>
              <a:rPr kumimoji="0" sz="1600" b="0" i="0" u="none" strike="noStrike" kern="1200" cap="none" spc="-47" normalizeH="0" baseline="0" noProof="0" dirty="0">
                <a:ln>
                  <a:noFill/>
                </a:ln>
                <a:solidFill>
                  <a:srgbClr val="FFFDFA"/>
                </a:solidFill>
                <a:effectLst/>
                <a:uLnTx/>
                <a:uFillTx/>
                <a:latin typeface="Comic Sans MS" panose="030F0702030302020204" pitchFamily="66" charset="0"/>
                <a:cs typeface="Verdana"/>
              </a:rPr>
              <a:t>i</a:t>
            </a:r>
            <a:r>
              <a:rPr kumimoji="0" sz="1600" b="0" i="0" u="none" strike="noStrike" kern="1200" cap="none" spc="-70" normalizeH="0" baseline="0" noProof="0" dirty="0">
                <a:ln>
                  <a:noFill/>
                </a:ln>
                <a:solidFill>
                  <a:srgbClr val="FFFDFA"/>
                </a:solidFill>
                <a:effectLst/>
                <a:uLnTx/>
                <a:uFillTx/>
                <a:latin typeface="Comic Sans MS" panose="030F0702030302020204" pitchFamily="66" charset="0"/>
                <a:cs typeface="Verdana"/>
              </a:rPr>
              <a:t>v</a:t>
            </a:r>
            <a:r>
              <a:rPr kumimoji="0" sz="1600" b="0" i="0" u="none" strike="noStrike" kern="1200" cap="none" spc="-47" normalizeH="0" baseline="0" noProof="0" dirty="0">
                <a:ln>
                  <a:noFill/>
                </a:ln>
                <a:solidFill>
                  <a:srgbClr val="FFFDFA"/>
                </a:solidFill>
                <a:effectLst/>
                <a:uLnTx/>
                <a:uFillTx/>
                <a:latin typeface="Comic Sans MS" panose="030F0702030302020204" pitchFamily="66" charset="0"/>
                <a:cs typeface="Verdana"/>
              </a:rPr>
              <a:t>i</a:t>
            </a:r>
            <a:r>
              <a:rPr kumimoji="0" sz="1600" b="0" i="0" u="none" strike="noStrike" kern="1200" cap="none" spc="-53" normalizeH="0" baseline="0" noProof="0" dirty="0">
                <a:ln>
                  <a:noFill/>
                </a:ln>
                <a:solidFill>
                  <a:srgbClr val="FFFDFA"/>
                </a:solidFill>
                <a:effectLst/>
                <a:uLnTx/>
                <a:uFillTx/>
                <a:latin typeface="Comic Sans MS" panose="030F0702030302020204" pitchFamily="66" charset="0"/>
                <a:cs typeface="Verdana"/>
              </a:rPr>
              <a:t>n</a:t>
            </a:r>
            <a:r>
              <a:rPr kumimoji="0" sz="1600" b="0" i="0" u="none" strike="noStrike" kern="1200" cap="none" spc="-17" normalizeH="0" baseline="0" noProof="0" dirty="0">
                <a:ln>
                  <a:noFill/>
                </a:ln>
                <a:solidFill>
                  <a:srgbClr val="FFFDFA"/>
                </a:solidFill>
                <a:effectLst/>
                <a:uLnTx/>
                <a:uFillTx/>
                <a:latin typeface="Comic Sans MS" panose="030F0702030302020204" pitchFamily="66" charset="0"/>
                <a:cs typeface="Verdana"/>
              </a:rPr>
              <a:t>g</a:t>
            </a:r>
            <a:endParaRPr kumimoji="0" sz="1600" b="0"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p:txBody>
      </p:sp>
      <p:pic>
        <p:nvPicPr>
          <p:cNvPr id="21" name="object 21"/>
          <p:cNvPicPr/>
          <p:nvPr/>
        </p:nvPicPr>
        <p:blipFill>
          <a:blip r:embed="rId5" cstate="print"/>
          <a:stretch>
            <a:fillRect/>
          </a:stretch>
        </p:blipFill>
        <p:spPr>
          <a:xfrm>
            <a:off x="9251311" y="3362635"/>
            <a:ext cx="2076449" cy="116839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4C7D8A8-782D-45FB-8D3F-5C22C8629FC8}"/>
              </a:ext>
            </a:extLst>
          </p:cNvPr>
          <p:cNvSpPr>
            <a:spLocks noGrp="1"/>
          </p:cNvSpPr>
          <p:nvPr>
            <p:ph type="title"/>
          </p:nvPr>
        </p:nvSpPr>
        <p:spPr>
          <a:xfrm>
            <a:off x="177732" y="1633918"/>
            <a:ext cx="3682351" cy="1814732"/>
          </a:xfrm>
        </p:spPr>
        <p:txBody>
          <a:bodyPr anchor="b">
            <a:normAutofit/>
          </a:bodyPr>
          <a:lstStyle/>
          <a:p>
            <a:pPr algn="r"/>
            <a:r>
              <a:rPr lang="fr-FR" sz="4000" dirty="0">
                <a:solidFill>
                  <a:srgbClr val="FFFFFF"/>
                </a:solidFill>
                <a:latin typeface="Comic Sans MS" panose="030F0702030302020204" pitchFamily="66" charset="0"/>
              </a:rPr>
              <a:t>Pour illustrer :</a:t>
            </a:r>
          </a:p>
        </p:txBody>
      </p:sp>
      <p:sp>
        <p:nvSpPr>
          <p:cNvPr id="3" name="Espace réservé du contenu 2">
            <a:extLst>
              <a:ext uri="{FF2B5EF4-FFF2-40B4-BE49-F238E27FC236}">
                <a16:creationId xmlns:a16="http://schemas.microsoft.com/office/drawing/2014/main" id="{2E00D548-A05E-45DE-86FC-A125924283E8}"/>
              </a:ext>
            </a:extLst>
          </p:cNvPr>
          <p:cNvSpPr>
            <a:spLocks noGrp="1"/>
          </p:cNvSpPr>
          <p:nvPr>
            <p:ph idx="1"/>
          </p:nvPr>
        </p:nvSpPr>
        <p:spPr>
          <a:xfrm>
            <a:off x="4399722" y="6239400"/>
            <a:ext cx="6758608" cy="946330"/>
          </a:xfrm>
        </p:spPr>
        <p:txBody>
          <a:bodyPr anchor="ctr">
            <a:normAutofit fontScale="92500" lnSpcReduction="10000"/>
          </a:bodyPr>
          <a:lstStyle/>
          <a:p>
            <a:pPr marL="0" indent="0">
              <a:buNone/>
            </a:pPr>
            <a:endParaRPr lang="fr-FR" sz="2000" b="0" i="0" u="none" strike="noStrike" baseline="0" dirty="0">
              <a:latin typeface="Comic Sans MS" panose="030F0702030302020204" pitchFamily="66" charset="0"/>
            </a:endParaRPr>
          </a:p>
          <a:p>
            <a:pPr marL="0" indent="0">
              <a:buNone/>
            </a:pPr>
            <a:r>
              <a:rPr lang="fr-FR" sz="2000" b="0" i="0" u="none" strike="noStrike" baseline="0" dirty="0">
                <a:latin typeface="Comic Sans MS" panose="030F0702030302020204" pitchFamily="66" charset="0"/>
              </a:rPr>
              <a:t>Film Harlow </a:t>
            </a:r>
            <a:r>
              <a:rPr lang="fr-FR" sz="2000" b="0" i="0" u="none" strike="noStrike" baseline="0" dirty="0" err="1">
                <a:latin typeface="Comic Sans MS" panose="030F0702030302020204" pitchFamily="66" charset="0"/>
              </a:rPr>
              <a:t>Monkeys</a:t>
            </a:r>
            <a:r>
              <a:rPr lang="fr-FR" sz="2000" b="0" i="0" u="none" strike="noStrike" baseline="0" dirty="0">
                <a:latin typeface="Comic Sans MS" panose="030F0702030302020204" pitchFamily="66" charset="0"/>
              </a:rPr>
              <a:t> : </a:t>
            </a:r>
            <a:r>
              <a:rPr lang="fr-FR" sz="2000" b="0" i="0" u="none" strike="noStrike" baseline="0" dirty="0">
                <a:latin typeface="Comic Sans MS" panose="030F0702030302020204" pitchFamily="66" charset="0"/>
                <a:hlinkClick r:id="rId4"/>
              </a:rPr>
              <a:t>https://www.youtube.com/watch?v=OrNBEhzjg8I</a:t>
            </a:r>
            <a:endParaRPr lang="fr-FR" sz="2000" b="0" i="0" u="none" strike="noStrike" baseline="0" dirty="0">
              <a:latin typeface="Comic Sans MS" panose="030F0702030302020204" pitchFamily="66" charset="0"/>
            </a:endParaRPr>
          </a:p>
          <a:p>
            <a:pPr marL="0" indent="0">
              <a:buNone/>
            </a:pPr>
            <a:endParaRPr lang="fr-FR" sz="2000" b="0" i="0" u="none" strike="noStrike" baseline="0" dirty="0">
              <a:latin typeface="CenturyGothic"/>
            </a:endParaRPr>
          </a:p>
          <a:p>
            <a:endParaRPr lang="fr-FR" sz="2000" b="0" i="0" u="none" strike="noStrike" baseline="0" dirty="0">
              <a:latin typeface="CenturyGothic"/>
            </a:endParaRPr>
          </a:p>
        </p:txBody>
      </p:sp>
      <p:pic>
        <p:nvPicPr>
          <p:cNvPr id="5" name="Théorie de l'attachement, Harry Harlow et les bébés macaque">
            <a:hlinkClick r:id="" action="ppaction://media"/>
            <a:extLst>
              <a:ext uri="{FF2B5EF4-FFF2-40B4-BE49-F238E27FC236}">
                <a16:creationId xmlns:a16="http://schemas.microsoft.com/office/drawing/2014/main" id="{44D30E5D-7FF5-E898-75B5-F22A1F3325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99722" y="326394"/>
            <a:ext cx="7325556" cy="5280612"/>
          </a:xfrm>
          <a:prstGeom prst="rect">
            <a:avLst/>
          </a:prstGeom>
        </p:spPr>
      </p:pic>
    </p:spTree>
    <p:extLst>
      <p:ext uri="{BB962C8B-B14F-4D97-AF65-F5344CB8AC3E}">
        <p14:creationId xmlns:p14="http://schemas.microsoft.com/office/powerpoint/2010/main" val="298233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3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085E074-8082-45E7-989F-3333923C3FE9}"/>
              </a:ext>
            </a:extLst>
          </p:cNvPr>
          <p:cNvPicPr>
            <a:picLocks noChangeAspect="1"/>
          </p:cNvPicPr>
          <p:nvPr/>
        </p:nvPicPr>
        <p:blipFill rotWithShape="1">
          <a:blip r:embed="rId2">
            <a:alphaModFix amt="35000"/>
          </a:blip>
          <a:srcRect t="4463" b="14310"/>
          <a:stretch/>
        </p:blipFill>
        <p:spPr>
          <a:xfrm>
            <a:off x="20" y="10"/>
            <a:ext cx="12191980" cy="6857990"/>
          </a:xfrm>
          <a:prstGeom prst="rect">
            <a:avLst/>
          </a:prstGeom>
        </p:spPr>
      </p:pic>
      <p:sp>
        <p:nvSpPr>
          <p:cNvPr id="2" name="Titre 1">
            <a:extLst>
              <a:ext uri="{FF2B5EF4-FFF2-40B4-BE49-F238E27FC236}">
                <a16:creationId xmlns:a16="http://schemas.microsoft.com/office/drawing/2014/main" id="{AABB3B34-4D06-452F-A20E-13A215155426}"/>
              </a:ext>
            </a:extLst>
          </p:cNvPr>
          <p:cNvSpPr>
            <a:spLocks noGrp="1"/>
          </p:cNvSpPr>
          <p:nvPr>
            <p:ph type="title"/>
          </p:nvPr>
        </p:nvSpPr>
        <p:spPr>
          <a:xfrm>
            <a:off x="838200" y="0"/>
            <a:ext cx="10515600" cy="1325563"/>
          </a:xfrm>
        </p:spPr>
        <p:txBody>
          <a:bodyPr>
            <a:normAutofit/>
          </a:bodyPr>
          <a:lstStyle/>
          <a:p>
            <a:r>
              <a:rPr lang="fr-FR" b="0" i="0" u="none" strike="noStrike" baseline="0" dirty="0">
                <a:solidFill>
                  <a:srgbClr val="FFFFFF"/>
                </a:solidFill>
                <a:latin typeface="Comic Sans MS" panose="030F0702030302020204" pitchFamily="66" charset="0"/>
              </a:rPr>
              <a:t>La construction du lien d’attachement :</a:t>
            </a:r>
            <a:endParaRPr lang="fr-FR" dirty="0">
              <a:solidFill>
                <a:srgbClr val="FFFFFF"/>
              </a:solidFill>
              <a:latin typeface="Comic Sans MS" panose="030F0702030302020204" pitchFamily="66" charset="0"/>
            </a:endParaRPr>
          </a:p>
        </p:txBody>
      </p:sp>
      <p:graphicFrame>
        <p:nvGraphicFramePr>
          <p:cNvPr id="5" name="Espace réservé du contenu 2">
            <a:extLst>
              <a:ext uri="{FF2B5EF4-FFF2-40B4-BE49-F238E27FC236}">
                <a16:creationId xmlns:a16="http://schemas.microsoft.com/office/drawing/2014/main" id="{CF41DAA1-8112-41E6-8670-A95C0B2C3B3F}"/>
              </a:ext>
            </a:extLst>
          </p:cNvPr>
          <p:cNvGraphicFramePr>
            <a:graphicFrameLocks noGrp="1"/>
          </p:cNvGraphicFramePr>
          <p:nvPr>
            <p:ph idx="1"/>
            <p:extLst>
              <p:ext uri="{D42A27DB-BD31-4B8C-83A1-F6EECF244321}">
                <p14:modId xmlns:p14="http://schemas.microsoft.com/office/powerpoint/2010/main" val="993475200"/>
              </p:ext>
            </p:extLst>
          </p:nvPr>
        </p:nvGraphicFramePr>
        <p:xfrm>
          <a:off x="347003" y="998806"/>
          <a:ext cx="11497994" cy="5584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899098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A042C51-0ACE-419E-A039-04AD72522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36" name="Rectangle 3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0" name="Rectangle 3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1035B1E8-FDFE-4631-B0D7-C96BCF38CBF9}"/>
              </a:ext>
            </a:extLst>
          </p:cNvPr>
          <p:cNvSpPr>
            <a:spLocks noGrp="1"/>
          </p:cNvSpPr>
          <p:nvPr>
            <p:ph type="title"/>
          </p:nvPr>
        </p:nvSpPr>
        <p:spPr>
          <a:xfrm>
            <a:off x="753376" y="613147"/>
            <a:ext cx="5590787" cy="1618695"/>
          </a:xfrm>
        </p:spPr>
        <p:txBody>
          <a:bodyPr anchor="ctr">
            <a:noAutofit/>
          </a:bodyPr>
          <a:lstStyle/>
          <a:p>
            <a:pPr algn="ctr"/>
            <a:r>
              <a:rPr lang="fr-FR" sz="2400" b="1" dirty="0">
                <a:latin typeface="Comic Sans MS" panose="030F0702030302020204" pitchFamily="66" charset="0"/>
              </a:rPr>
              <a:t>Construction d’une base de sécurité </a:t>
            </a:r>
            <a:br>
              <a:rPr lang="fr-FR" sz="2400" b="1" dirty="0">
                <a:latin typeface="Comic Sans MS" panose="030F0702030302020204" pitchFamily="66" charset="0"/>
              </a:rPr>
            </a:br>
            <a:r>
              <a:rPr lang="fr-FR" sz="2400" b="1" dirty="0">
                <a:latin typeface="Comic Sans MS" panose="030F0702030302020204" pitchFamily="66" charset="0"/>
              </a:rPr>
              <a:t>(Ainsworth 1978 ; Bowlby 1982) :</a:t>
            </a:r>
            <a:br>
              <a:rPr lang="fr-FR" sz="2400" b="1" dirty="0">
                <a:latin typeface="Comic Sans MS" panose="030F0702030302020204" pitchFamily="66" charset="0"/>
              </a:rPr>
            </a:br>
            <a:endParaRPr lang="fr-FR" sz="2400" b="1" dirty="0">
              <a:latin typeface="Comic Sans MS" panose="030F0702030302020204" pitchFamily="66" charset="0"/>
            </a:endParaRPr>
          </a:p>
        </p:txBody>
      </p:sp>
      <p:sp>
        <p:nvSpPr>
          <p:cNvPr id="3" name="Espace réservé du contenu 2">
            <a:extLst>
              <a:ext uri="{FF2B5EF4-FFF2-40B4-BE49-F238E27FC236}">
                <a16:creationId xmlns:a16="http://schemas.microsoft.com/office/drawing/2014/main" id="{F9B18A87-5780-497F-BC94-EC83B7778800}"/>
              </a:ext>
            </a:extLst>
          </p:cNvPr>
          <p:cNvSpPr>
            <a:spLocks noGrp="1"/>
          </p:cNvSpPr>
          <p:nvPr>
            <p:ph idx="1"/>
          </p:nvPr>
        </p:nvSpPr>
        <p:spPr>
          <a:xfrm>
            <a:off x="505212" y="2537506"/>
            <a:ext cx="5590787" cy="4319859"/>
          </a:xfrm>
        </p:spPr>
        <p:txBody>
          <a:bodyPr anchor="ctr">
            <a:normAutofit/>
          </a:bodyPr>
          <a:lstStyle/>
          <a:p>
            <a:r>
              <a:rPr lang="fr-FR" sz="1500" b="0" i="0" u="none" strike="noStrike" baseline="0" dirty="0">
                <a:latin typeface="Comic Sans MS" panose="030F0702030302020204" pitchFamily="66" charset="0"/>
              </a:rPr>
              <a:t>Concept au </a:t>
            </a:r>
            <a:r>
              <a:rPr lang="fr-FR" sz="1500" b="0" i="0" u="none" strike="noStrike" baseline="0" dirty="0" err="1">
                <a:latin typeface="Comic Sans MS" panose="030F0702030302020204" pitchFamily="66" charset="0"/>
              </a:rPr>
              <a:t>coeur</a:t>
            </a:r>
            <a:r>
              <a:rPr lang="fr-FR" sz="1500" b="0" i="0" u="none" strike="noStrike" baseline="0" dirty="0">
                <a:latin typeface="Comic Sans MS" panose="030F0702030302020204" pitchFamily="66" charset="0"/>
              </a:rPr>
              <a:t> de la théorie</a:t>
            </a:r>
          </a:p>
          <a:p>
            <a:pPr marL="0" indent="0">
              <a:buNone/>
            </a:pPr>
            <a:endParaRPr lang="fr-FR" sz="1500" b="0" i="0" u="none" strike="noStrike" baseline="0" dirty="0">
              <a:latin typeface="Comic Sans MS" panose="030F0702030302020204" pitchFamily="66" charset="0"/>
            </a:endParaRPr>
          </a:p>
          <a:p>
            <a:r>
              <a:rPr lang="fr-FR" sz="1500" b="0" i="0" u="none" strike="noStrike" baseline="0" dirty="0">
                <a:latin typeface="Comic Sans MS" panose="030F0702030302020204" pitchFamily="66" charset="0"/>
              </a:rPr>
              <a:t>Le bébé expérimente la figure d’attachement comme un </a:t>
            </a:r>
            <a:r>
              <a:rPr lang="fr-FR" sz="1500" b="1" i="0" u="none" strike="noStrike" baseline="0" dirty="0">
                <a:latin typeface="Comic Sans MS" panose="030F0702030302020204" pitchFamily="66" charset="0"/>
              </a:rPr>
              <a:t>havre de sécurité </a:t>
            </a:r>
            <a:r>
              <a:rPr lang="fr-FR" sz="1500" b="0" i="0" u="none" strike="noStrike" baseline="0" dirty="0">
                <a:latin typeface="Comic Sans MS" panose="030F0702030302020204" pitchFamily="66" charset="0"/>
              </a:rPr>
              <a:t>et une </a:t>
            </a:r>
            <a:r>
              <a:rPr lang="fr-FR" sz="1500" b="1" i="0" u="none" strike="noStrike" baseline="0" dirty="0">
                <a:latin typeface="Comic Sans MS" panose="030F0702030302020204" pitchFamily="66" charset="0"/>
              </a:rPr>
              <a:t>base de sécurité</a:t>
            </a:r>
          </a:p>
          <a:p>
            <a:pPr marL="0" indent="0">
              <a:buNone/>
            </a:pPr>
            <a:endParaRPr lang="fr-FR" sz="1500" b="1" i="0" u="none" strike="noStrike" baseline="0" dirty="0">
              <a:solidFill>
                <a:srgbClr val="FF0000"/>
              </a:solidFill>
              <a:latin typeface="Comic Sans MS" panose="030F0702030302020204" pitchFamily="66" charset="0"/>
            </a:endParaRPr>
          </a:p>
          <a:p>
            <a:r>
              <a:rPr lang="fr-FR" sz="1500" b="0" i="0" u="none" strike="noStrike" baseline="0" dirty="0">
                <a:latin typeface="Comic Sans MS" panose="030F0702030302020204" pitchFamily="66" charset="0"/>
              </a:rPr>
              <a:t>L’enfant construit des représentations de soi et des autres</a:t>
            </a:r>
          </a:p>
          <a:p>
            <a:pPr marL="0" indent="0">
              <a:buNone/>
            </a:pPr>
            <a:endParaRPr lang="fr-FR" sz="1500" b="0" i="0" u="none" strike="noStrike" baseline="0" dirty="0">
              <a:latin typeface="Comic Sans MS" panose="030F0702030302020204" pitchFamily="66" charset="0"/>
            </a:endParaRPr>
          </a:p>
          <a:p>
            <a:r>
              <a:rPr lang="fr-FR" sz="1500" b="0" i="0" u="none" strike="noStrike" baseline="0" dirty="0">
                <a:latin typeface="Comic Sans MS" panose="030F0702030302020204" pitchFamily="66" charset="0"/>
              </a:rPr>
              <a:t>Cela va amener à « une feuille de route »</a:t>
            </a:r>
          </a:p>
          <a:p>
            <a:pPr marL="0" indent="0">
              <a:buNone/>
            </a:pPr>
            <a:endParaRPr lang="fr-FR" sz="1500" b="0" i="0" u="none" strike="noStrike" baseline="0" dirty="0">
              <a:latin typeface="Comic Sans MS" panose="030F0702030302020204" pitchFamily="66" charset="0"/>
            </a:endParaRPr>
          </a:p>
          <a:p>
            <a:r>
              <a:rPr lang="fr-FR" sz="1500" b="0" i="0" u="none" strike="noStrike" baseline="0" dirty="0">
                <a:latin typeface="Comic Sans MS" panose="030F0702030302020204" pitchFamily="66" charset="0"/>
              </a:rPr>
              <a:t>Si ----- alors </a:t>
            </a:r>
            <a:r>
              <a:rPr lang="fr-FR" sz="1500" dirty="0">
                <a:latin typeface="Comic Sans MS" panose="030F0702030302020204" pitchFamily="66" charset="0"/>
              </a:rPr>
              <a:t>---</a:t>
            </a:r>
            <a:r>
              <a:rPr lang="fr-FR" sz="1500" b="0" i="0" u="none" strike="noStrike" baseline="0" dirty="0">
                <a:latin typeface="Comic Sans MS" panose="030F0702030302020204" pitchFamily="66" charset="0"/>
              </a:rPr>
              <a:t> </a:t>
            </a:r>
            <a:r>
              <a:rPr lang="fr-FR" sz="1500" dirty="0">
                <a:latin typeface="Comic Sans MS" panose="030F0702030302020204" pitchFamily="66" charset="0"/>
              </a:rPr>
              <a:t>telles </a:t>
            </a:r>
            <a:r>
              <a:rPr lang="fr-FR" sz="1500" b="0" i="0" u="none" strike="noStrike" baseline="0" dirty="0">
                <a:latin typeface="Comic Sans MS" panose="030F0702030302020204" pitchFamily="66" charset="0"/>
              </a:rPr>
              <a:t>attitudes chez les </a:t>
            </a:r>
            <a:r>
              <a:rPr lang="fr-FR" sz="1500" dirty="0">
                <a:latin typeface="Comic Sans MS" panose="030F0702030302020204" pitchFamily="66" charset="0"/>
              </a:rPr>
              <a:t>adulte</a:t>
            </a:r>
            <a:r>
              <a:rPr lang="fr-FR" sz="1500" b="0" i="0" u="none" strike="noStrike" baseline="0" dirty="0">
                <a:latin typeface="Comic Sans MS" panose="030F0702030302020204" pitchFamily="66" charset="0"/>
              </a:rPr>
              <a:t>s</a:t>
            </a:r>
          </a:p>
          <a:p>
            <a:pPr marL="0" indent="0">
              <a:buNone/>
            </a:pPr>
            <a:endParaRPr lang="fr-FR" sz="1500" b="0" i="0" u="none" strike="noStrike" baseline="0" dirty="0">
              <a:latin typeface="Comic Sans MS" panose="030F0702030302020204" pitchFamily="66" charset="0"/>
            </a:endParaRPr>
          </a:p>
          <a:p>
            <a:pPr marL="0" indent="0">
              <a:buNone/>
            </a:pPr>
            <a:endParaRPr lang="fr-FR" sz="1500" b="0" i="0" u="none" strike="noStrike" baseline="0" dirty="0">
              <a:latin typeface="Calibri" panose="020F0502020204030204" pitchFamily="34" charset="0"/>
            </a:endParaRPr>
          </a:p>
          <a:p>
            <a:pPr marL="0" indent="0">
              <a:buNone/>
            </a:pPr>
            <a:endParaRPr lang="fr-FR" sz="1500" dirty="0"/>
          </a:p>
        </p:txBody>
      </p:sp>
      <p:pic>
        <p:nvPicPr>
          <p:cNvPr id="6" name="Image 5">
            <a:extLst>
              <a:ext uri="{FF2B5EF4-FFF2-40B4-BE49-F238E27FC236}">
                <a16:creationId xmlns:a16="http://schemas.microsoft.com/office/drawing/2014/main" id="{3941F9C3-C493-4D95-8BA7-BE0AABA15E21}"/>
              </a:ext>
            </a:extLst>
          </p:cNvPr>
          <p:cNvPicPr>
            <a:picLocks noChangeAspect="1"/>
          </p:cNvPicPr>
          <p:nvPr/>
        </p:nvPicPr>
        <p:blipFill rotWithShape="1">
          <a:blip r:embed="rId2"/>
          <a:srcRect t="3204" r="1" b="539"/>
          <a:stretch/>
        </p:blipFill>
        <p:spPr>
          <a:xfrm>
            <a:off x="6788384" y="613148"/>
            <a:ext cx="2212848" cy="2130052"/>
          </a:xfrm>
          <a:prstGeom prst="rect">
            <a:avLst/>
          </a:prstGeom>
        </p:spPr>
      </p:pic>
      <p:pic>
        <p:nvPicPr>
          <p:cNvPr id="5" name="Image 4">
            <a:extLst>
              <a:ext uri="{FF2B5EF4-FFF2-40B4-BE49-F238E27FC236}">
                <a16:creationId xmlns:a16="http://schemas.microsoft.com/office/drawing/2014/main" id="{78A2A082-389B-4CA5-9704-2BCE93909F6E}"/>
              </a:ext>
            </a:extLst>
          </p:cNvPr>
          <p:cNvPicPr>
            <a:picLocks noChangeAspect="1"/>
          </p:cNvPicPr>
          <p:nvPr/>
        </p:nvPicPr>
        <p:blipFill rotWithShape="1">
          <a:blip r:embed="rId3"/>
          <a:srcRect l="24832" r="6086" b="4"/>
          <a:stretch/>
        </p:blipFill>
        <p:spPr>
          <a:xfrm>
            <a:off x="9140952" y="613147"/>
            <a:ext cx="2212848" cy="2130052"/>
          </a:xfrm>
          <a:prstGeom prst="rect">
            <a:avLst/>
          </a:prstGeom>
        </p:spPr>
      </p:pic>
      <p:pic>
        <p:nvPicPr>
          <p:cNvPr id="4" name="Image 3">
            <a:extLst>
              <a:ext uri="{FF2B5EF4-FFF2-40B4-BE49-F238E27FC236}">
                <a16:creationId xmlns:a16="http://schemas.microsoft.com/office/drawing/2014/main" id="{1936D815-3C58-49E4-8DCE-3D6384AB2DC5}"/>
              </a:ext>
            </a:extLst>
          </p:cNvPr>
          <p:cNvPicPr>
            <a:picLocks noChangeAspect="1"/>
          </p:cNvPicPr>
          <p:nvPr/>
        </p:nvPicPr>
        <p:blipFill rotWithShape="1">
          <a:blip r:embed="rId4"/>
          <a:srcRect r="3837" b="-3"/>
          <a:stretch/>
        </p:blipFill>
        <p:spPr>
          <a:xfrm>
            <a:off x="6788383" y="2884516"/>
            <a:ext cx="4565417" cy="3323430"/>
          </a:xfrm>
          <a:prstGeom prst="rect">
            <a:avLst/>
          </a:prstGeom>
        </p:spPr>
      </p:pic>
      <p:cxnSp>
        <p:nvCxnSpPr>
          <p:cNvPr id="42" name="Straight Connector 4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182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re 1">
            <a:extLst>
              <a:ext uri="{FF2B5EF4-FFF2-40B4-BE49-F238E27FC236}">
                <a16:creationId xmlns:a16="http://schemas.microsoft.com/office/drawing/2014/main" id="{E549CECC-6756-4A96-9752-7B3F1F813422}"/>
              </a:ext>
            </a:extLst>
          </p:cNvPr>
          <p:cNvSpPr>
            <a:spLocks noGrp="1"/>
          </p:cNvSpPr>
          <p:nvPr>
            <p:ph type="title"/>
          </p:nvPr>
        </p:nvSpPr>
        <p:spPr>
          <a:xfrm>
            <a:off x="115353" y="818456"/>
            <a:ext cx="4532860" cy="4608975"/>
          </a:xfrm>
        </p:spPr>
        <p:txBody>
          <a:bodyPr vert="horz" lIns="91440" tIns="45720" rIns="91440" bIns="45720" rtlCol="0" anchor="b">
            <a:normAutofit/>
          </a:bodyPr>
          <a:lstStyle/>
          <a:p>
            <a:pPr algn="ctr"/>
            <a:r>
              <a:rPr lang="en-US" kern="1200" dirty="0">
                <a:solidFill>
                  <a:schemeClr val="tx1"/>
                </a:solidFill>
                <a:latin typeface="Comic Sans MS" panose="030F0702030302020204" pitchFamily="66" charset="0"/>
              </a:rPr>
              <a:t>Le cercle de </a:t>
            </a:r>
            <a:r>
              <a:rPr lang="en-US" kern="1200" dirty="0" err="1">
                <a:solidFill>
                  <a:schemeClr val="tx1"/>
                </a:solidFill>
                <a:latin typeface="Comic Sans MS" panose="030F0702030302020204" pitchFamily="66" charset="0"/>
              </a:rPr>
              <a:t>sécurité</a:t>
            </a:r>
            <a:r>
              <a:rPr lang="en-US" dirty="0">
                <a:latin typeface="Comic Sans MS" panose="030F0702030302020204" pitchFamily="66" charset="0"/>
              </a:rPr>
              <a:t> </a:t>
            </a:r>
            <a:r>
              <a:rPr lang="en-US" kern="1200" dirty="0">
                <a:solidFill>
                  <a:schemeClr val="tx1"/>
                </a:solidFill>
                <a:latin typeface="Comic Sans MS" panose="030F0702030302020204" pitchFamily="66" charset="0"/>
              </a:rPr>
              <a:t>:</a:t>
            </a:r>
            <a:br>
              <a:rPr lang="en-US" kern="1200" dirty="0">
                <a:solidFill>
                  <a:schemeClr val="tx1"/>
                </a:solidFill>
                <a:latin typeface="Comic Sans MS" panose="030F0702030302020204" pitchFamily="66" charset="0"/>
              </a:rPr>
            </a:br>
            <a:br>
              <a:rPr lang="en-US" dirty="0">
                <a:latin typeface="Comic Sans MS" panose="030F0702030302020204" pitchFamily="66" charset="0"/>
              </a:rPr>
            </a:br>
            <a:r>
              <a:rPr lang="en-US" kern="1200" dirty="0">
                <a:solidFill>
                  <a:schemeClr val="tx1"/>
                </a:solidFill>
                <a:latin typeface="Comic Sans MS" panose="030F0702030302020204" pitchFamily="66" charset="0"/>
              </a:rPr>
              <a:t> </a:t>
            </a:r>
            <a:r>
              <a:rPr lang="en-US" kern="1200" dirty="0" err="1">
                <a:solidFill>
                  <a:schemeClr val="tx1"/>
                </a:solidFill>
                <a:latin typeface="Comic Sans MS" panose="030F0702030302020204" pitchFamily="66" charset="0"/>
              </a:rPr>
              <a:t>l’attachement</a:t>
            </a:r>
            <a:r>
              <a:rPr lang="en-US" kern="1200" dirty="0">
                <a:solidFill>
                  <a:schemeClr val="tx1"/>
                </a:solidFill>
                <a:latin typeface="Comic Sans MS" panose="030F0702030302020204" pitchFamily="66" charset="0"/>
              </a:rPr>
              <a:t> </a:t>
            </a:r>
            <a:r>
              <a:rPr lang="en-US" kern="1200" dirty="0" err="1">
                <a:solidFill>
                  <a:schemeClr val="tx1"/>
                </a:solidFill>
                <a:latin typeface="Comic Sans MS" panose="030F0702030302020204" pitchFamily="66" charset="0"/>
              </a:rPr>
              <a:t>va</a:t>
            </a:r>
            <a:r>
              <a:rPr lang="en-US" kern="1200" dirty="0">
                <a:solidFill>
                  <a:schemeClr val="tx1"/>
                </a:solidFill>
                <a:latin typeface="Comic Sans MS" panose="030F0702030302020204" pitchFamily="66" charset="0"/>
              </a:rPr>
              <a:t> </a:t>
            </a:r>
            <a:r>
              <a:rPr lang="en-US" kern="1200" dirty="0" err="1">
                <a:solidFill>
                  <a:schemeClr val="tx1"/>
                </a:solidFill>
                <a:latin typeface="Comic Sans MS" panose="030F0702030302020204" pitchFamily="66" charset="0"/>
              </a:rPr>
              <a:t>servir</a:t>
            </a:r>
            <a:r>
              <a:rPr lang="en-US" kern="1200" dirty="0">
                <a:solidFill>
                  <a:schemeClr val="tx1"/>
                </a:solidFill>
                <a:latin typeface="Comic Sans MS" panose="030F0702030302020204" pitchFamily="66" charset="0"/>
              </a:rPr>
              <a:t> </a:t>
            </a:r>
            <a:r>
              <a:rPr lang="en-US" kern="1200" dirty="0" err="1">
                <a:solidFill>
                  <a:schemeClr val="tx1"/>
                </a:solidFill>
                <a:latin typeface="Comic Sans MS" panose="030F0702030302020204" pitchFamily="66" charset="0"/>
              </a:rPr>
              <a:t>l’autonomie</a:t>
            </a:r>
            <a:r>
              <a:rPr lang="en-US" kern="1200" dirty="0">
                <a:solidFill>
                  <a:schemeClr val="tx1"/>
                </a:solidFill>
                <a:latin typeface="Comic Sans MS" panose="030F0702030302020204" pitchFamily="66" charset="0"/>
              </a:rPr>
              <a:t>!</a:t>
            </a:r>
          </a:p>
        </p:txBody>
      </p:sp>
      <p:cxnSp>
        <p:nvCxnSpPr>
          <p:cNvPr id="39" name="Straight Connector 38">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2CB8ECD4-3A77-8D20-D281-FA5676D46AC6}"/>
              </a:ext>
            </a:extLst>
          </p:cNvPr>
          <p:cNvPicPr>
            <a:picLocks noChangeAspect="1"/>
          </p:cNvPicPr>
          <p:nvPr/>
        </p:nvPicPr>
        <p:blipFill>
          <a:blip r:embed="rId2"/>
          <a:stretch>
            <a:fillRect/>
          </a:stretch>
        </p:blipFill>
        <p:spPr>
          <a:xfrm>
            <a:off x="5188274" y="993913"/>
            <a:ext cx="6583177" cy="5088835"/>
          </a:xfrm>
          <a:prstGeom prst="rect">
            <a:avLst/>
          </a:prstGeom>
        </p:spPr>
      </p:pic>
    </p:spTree>
    <p:extLst>
      <p:ext uri="{BB962C8B-B14F-4D97-AF65-F5344CB8AC3E}">
        <p14:creationId xmlns:p14="http://schemas.microsoft.com/office/powerpoint/2010/main" val="37458084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4FC7BBA-8C13-42FA-9F7E-F4D0674B59A6}"/>
              </a:ext>
            </a:extLst>
          </p:cNvPr>
          <p:cNvSpPr txBox="1"/>
          <p:nvPr/>
        </p:nvSpPr>
        <p:spPr>
          <a:xfrm>
            <a:off x="3313043" y="1431235"/>
            <a:ext cx="23323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Base de sécurité</a:t>
            </a:r>
          </a:p>
        </p:txBody>
      </p:sp>
      <p:sp>
        <p:nvSpPr>
          <p:cNvPr id="3" name="ZoneTexte 2">
            <a:extLst>
              <a:ext uri="{FF2B5EF4-FFF2-40B4-BE49-F238E27FC236}">
                <a16:creationId xmlns:a16="http://schemas.microsoft.com/office/drawing/2014/main" id="{6295F2D5-3C3E-4821-B3F8-406806B3C5EC}"/>
              </a:ext>
            </a:extLst>
          </p:cNvPr>
          <p:cNvSpPr txBox="1"/>
          <p:nvPr/>
        </p:nvSpPr>
        <p:spPr>
          <a:xfrm>
            <a:off x="7335078" y="2048968"/>
            <a:ext cx="255767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Havre de sécurité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protection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réconfort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organisation des sentiments</a:t>
            </a:r>
          </a:p>
        </p:txBody>
      </p:sp>
      <p:sp>
        <p:nvSpPr>
          <p:cNvPr id="4" name="ZoneTexte 3">
            <a:extLst>
              <a:ext uri="{FF2B5EF4-FFF2-40B4-BE49-F238E27FC236}">
                <a16:creationId xmlns:a16="http://schemas.microsoft.com/office/drawing/2014/main" id="{E70A5724-1AAE-4EA5-BF86-356EC55BDB88}"/>
              </a:ext>
            </a:extLst>
          </p:cNvPr>
          <p:cNvSpPr txBox="1"/>
          <p:nvPr/>
        </p:nvSpPr>
        <p:spPr>
          <a:xfrm>
            <a:off x="5751443" y="5155096"/>
            <a:ext cx="27166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Soutien de l’exploration</a:t>
            </a:r>
          </a:p>
        </p:txBody>
      </p:sp>
      <p:sp>
        <p:nvSpPr>
          <p:cNvPr id="5" name="ZoneTexte 4">
            <a:extLst>
              <a:ext uri="{FF2B5EF4-FFF2-40B4-BE49-F238E27FC236}">
                <a16:creationId xmlns:a16="http://schemas.microsoft.com/office/drawing/2014/main" id="{9A2561C3-3A62-4CF6-ACEC-2E3C2878AFE5}"/>
              </a:ext>
            </a:extLst>
          </p:cNvPr>
          <p:cNvSpPr txBox="1"/>
          <p:nvPr/>
        </p:nvSpPr>
        <p:spPr>
          <a:xfrm>
            <a:off x="2438400" y="5155096"/>
            <a:ext cx="19878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Besoin de surveillance et d’aide</a:t>
            </a:r>
          </a:p>
        </p:txBody>
      </p:sp>
      <p:sp>
        <p:nvSpPr>
          <p:cNvPr id="8" name="ZoneTexte 7">
            <a:extLst>
              <a:ext uri="{FF2B5EF4-FFF2-40B4-BE49-F238E27FC236}">
                <a16:creationId xmlns:a16="http://schemas.microsoft.com/office/drawing/2014/main" id="{C30673FD-870A-4E99-ACFF-353302AA9479}"/>
              </a:ext>
            </a:extLst>
          </p:cNvPr>
          <p:cNvSpPr txBox="1"/>
          <p:nvPr/>
        </p:nvSpPr>
        <p:spPr>
          <a:xfrm>
            <a:off x="2822713" y="437322"/>
            <a:ext cx="5791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panose="020F0502020204030204"/>
                <a:ea typeface="+mn-ea"/>
                <a:cs typeface="+mn-cs"/>
              </a:rPr>
              <a:t>Cercle de sécurité :</a:t>
            </a:r>
          </a:p>
        </p:txBody>
      </p:sp>
      <p:sp>
        <p:nvSpPr>
          <p:cNvPr id="9" name="Ellipse 8">
            <a:extLst>
              <a:ext uri="{FF2B5EF4-FFF2-40B4-BE49-F238E27FC236}">
                <a16:creationId xmlns:a16="http://schemas.microsoft.com/office/drawing/2014/main" id="{DD8EBCD8-1C80-4286-B6B8-C2ECBB06DACC}"/>
              </a:ext>
            </a:extLst>
          </p:cNvPr>
          <p:cNvSpPr/>
          <p:nvPr/>
        </p:nvSpPr>
        <p:spPr>
          <a:xfrm>
            <a:off x="2968486" y="1024644"/>
            <a:ext cx="2332383" cy="2404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 13">
            <a:extLst>
              <a:ext uri="{FF2B5EF4-FFF2-40B4-BE49-F238E27FC236}">
                <a16:creationId xmlns:a16="http://schemas.microsoft.com/office/drawing/2014/main" id="{5A4C3D52-2ED6-41ED-9F5B-9294C74691F1}"/>
              </a:ext>
            </a:extLst>
          </p:cNvPr>
          <p:cNvPicPr>
            <a:picLocks noChangeAspect="1"/>
          </p:cNvPicPr>
          <p:nvPr/>
        </p:nvPicPr>
        <p:blipFill>
          <a:blip r:embed="rId2"/>
          <a:stretch>
            <a:fillRect/>
          </a:stretch>
        </p:blipFill>
        <p:spPr>
          <a:xfrm>
            <a:off x="7055791" y="1876020"/>
            <a:ext cx="2557670" cy="1693467"/>
          </a:xfrm>
          <a:prstGeom prst="rect">
            <a:avLst/>
          </a:prstGeom>
        </p:spPr>
      </p:pic>
      <p:pic>
        <p:nvPicPr>
          <p:cNvPr id="15" name="Image 14">
            <a:extLst>
              <a:ext uri="{FF2B5EF4-FFF2-40B4-BE49-F238E27FC236}">
                <a16:creationId xmlns:a16="http://schemas.microsoft.com/office/drawing/2014/main" id="{8E7BD03C-ACB8-46E9-9BAD-72935454D1FA}"/>
              </a:ext>
            </a:extLst>
          </p:cNvPr>
          <p:cNvPicPr>
            <a:picLocks noChangeAspect="1"/>
          </p:cNvPicPr>
          <p:nvPr/>
        </p:nvPicPr>
        <p:blipFill>
          <a:blip r:embed="rId2"/>
          <a:stretch>
            <a:fillRect/>
          </a:stretch>
        </p:blipFill>
        <p:spPr>
          <a:xfrm>
            <a:off x="2080198" y="5019937"/>
            <a:ext cx="2005758" cy="1487553"/>
          </a:xfrm>
          <a:prstGeom prst="rect">
            <a:avLst/>
          </a:prstGeom>
        </p:spPr>
      </p:pic>
      <p:pic>
        <p:nvPicPr>
          <p:cNvPr id="16" name="Image 15">
            <a:extLst>
              <a:ext uri="{FF2B5EF4-FFF2-40B4-BE49-F238E27FC236}">
                <a16:creationId xmlns:a16="http://schemas.microsoft.com/office/drawing/2014/main" id="{5CBDBE97-34CB-448D-A640-5D0A876CC279}"/>
              </a:ext>
            </a:extLst>
          </p:cNvPr>
          <p:cNvPicPr>
            <a:picLocks noChangeAspect="1"/>
          </p:cNvPicPr>
          <p:nvPr/>
        </p:nvPicPr>
        <p:blipFill>
          <a:blip r:embed="rId2"/>
          <a:stretch>
            <a:fillRect/>
          </a:stretch>
        </p:blipFill>
        <p:spPr>
          <a:xfrm>
            <a:off x="5776928" y="4717849"/>
            <a:ext cx="2275709" cy="1487553"/>
          </a:xfrm>
          <a:prstGeom prst="rect">
            <a:avLst/>
          </a:prstGeom>
        </p:spPr>
      </p:pic>
      <p:pic>
        <p:nvPicPr>
          <p:cNvPr id="18" name="Image 17">
            <a:extLst>
              <a:ext uri="{FF2B5EF4-FFF2-40B4-BE49-F238E27FC236}">
                <a16:creationId xmlns:a16="http://schemas.microsoft.com/office/drawing/2014/main" id="{9EDF5C14-5B1C-461F-B658-C0322F41EDF8}"/>
              </a:ext>
            </a:extLst>
          </p:cNvPr>
          <p:cNvPicPr>
            <a:picLocks noChangeAspect="1"/>
          </p:cNvPicPr>
          <p:nvPr/>
        </p:nvPicPr>
        <p:blipFill>
          <a:blip r:embed="rId3"/>
          <a:stretch>
            <a:fillRect/>
          </a:stretch>
        </p:blipFill>
        <p:spPr>
          <a:xfrm>
            <a:off x="3532695" y="1866794"/>
            <a:ext cx="1548521" cy="1126761"/>
          </a:xfrm>
          <a:prstGeom prst="rect">
            <a:avLst/>
          </a:prstGeom>
        </p:spPr>
      </p:pic>
      <p:pic>
        <p:nvPicPr>
          <p:cNvPr id="20" name="Graphique 19" descr="Самолет avec un remplissage uni">
            <a:extLst>
              <a:ext uri="{FF2B5EF4-FFF2-40B4-BE49-F238E27FC236}">
                <a16:creationId xmlns:a16="http://schemas.microsoft.com/office/drawing/2014/main" id="{017C51E0-159A-4E0D-8190-8551037831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37043" y="2855087"/>
            <a:ext cx="914400" cy="914400"/>
          </a:xfrm>
          <a:prstGeom prst="rect">
            <a:avLst/>
          </a:prstGeom>
        </p:spPr>
      </p:pic>
      <p:sp>
        <p:nvSpPr>
          <p:cNvPr id="21" name="ZoneTexte 20">
            <a:extLst>
              <a:ext uri="{FF2B5EF4-FFF2-40B4-BE49-F238E27FC236}">
                <a16:creationId xmlns:a16="http://schemas.microsoft.com/office/drawing/2014/main" id="{66EF27F5-BC61-4543-A3D1-BE38E05E0710}"/>
              </a:ext>
            </a:extLst>
          </p:cNvPr>
          <p:cNvSpPr txBox="1"/>
          <p:nvPr/>
        </p:nvSpPr>
        <p:spPr>
          <a:xfrm flipH="1">
            <a:off x="5150626" y="3769487"/>
            <a:ext cx="13486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enfant</a:t>
            </a:r>
          </a:p>
        </p:txBody>
      </p:sp>
      <p:pic>
        <p:nvPicPr>
          <p:cNvPr id="10" name="Image 9">
            <a:extLst>
              <a:ext uri="{FF2B5EF4-FFF2-40B4-BE49-F238E27FC236}">
                <a16:creationId xmlns:a16="http://schemas.microsoft.com/office/drawing/2014/main" id="{B8147C24-F70A-BCCC-5D26-E8FAAC0C4A1C}"/>
              </a:ext>
            </a:extLst>
          </p:cNvPr>
          <p:cNvPicPr>
            <a:picLocks noChangeAspect="1"/>
          </p:cNvPicPr>
          <p:nvPr/>
        </p:nvPicPr>
        <p:blipFill>
          <a:blip r:embed="rId6"/>
          <a:stretch>
            <a:fillRect/>
          </a:stretch>
        </p:blipFill>
        <p:spPr>
          <a:xfrm>
            <a:off x="1441300" y="82006"/>
            <a:ext cx="9309399" cy="6693988"/>
          </a:xfrm>
          <a:prstGeom prst="rect">
            <a:avLst/>
          </a:prstGeom>
        </p:spPr>
      </p:pic>
      <p:pic>
        <p:nvPicPr>
          <p:cNvPr id="12" name="Image 11">
            <a:extLst>
              <a:ext uri="{FF2B5EF4-FFF2-40B4-BE49-F238E27FC236}">
                <a16:creationId xmlns:a16="http://schemas.microsoft.com/office/drawing/2014/main" id="{A7BBAF16-9DC6-1C0A-BA0B-F02CD073DC0F}"/>
              </a:ext>
            </a:extLst>
          </p:cNvPr>
          <p:cNvPicPr>
            <a:picLocks noChangeAspect="1"/>
          </p:cNvPicPr>
          <p:nvPr/>
        </p:nvPicPr>
        <p:blipFill>
          <a:blip r:embed="rId7"/>
          <a:stretch>
            <a:fillRect/>
          </a:stretch>
        </p:blipFill>
        <p:spPr>
          <a:xfrm>
            <a:off x="394614" y="5621226"/>
            <a:ext cx="910757" cy="914400"/>
          </a:xfrm>
          <a:prstGeom prst="rect">
            <a:avLst/>
          </a:prstGeom>
        </p:spPr>
      </p:pic>
    </p:spTree>
    <p:extLst>
      <p:ext uri="{BB962C8B-B14F-4D97-AF65-F5344CB8AC3E}">
        <p14:creationId xmlns:p14="http://schemas.microsoft.com/office/powerpoint/2010/main" val="2859578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E31F09B4-28FA-4F37-9172-6E9795A237FD}"/>
              </a:ext>
            </a:extLst>
          </p:cNvPr>
          <p:cNvSpPr>
            <a:spLocks noGrp="1"/>
          </p:cNvSpPr>
          <p:nvPr>
            <p:ph type="title"/>
          </p:nvPr>
        </p:nvSpPr>
        <p:spPr>
          <a:xfrm>
            <a:off x="0" y="1153572"/>
            <a:ext cx="3887234" cy="4461163"/>
          </a:xfrm>
        </p:spPr>
        <p:txBody>
          <a:bodyPr>
            <a:normAutofit/>
          </a:bodyPr>
          <a:lstStyle/>
          <a:p>
            <a:pPr algn="ctr"/>
            <a:r>
              <a:rPr lang="fr-FR" sz="3700" dirty="0">
                <a:solidFill>
                  <a:srgbClr val="FFFFFF"/>
                </a:solidFill>
                <a:latin typeface="Comic Sans MS" panose="030F0702030302020204" pitchFamily="66" charset="0"/>
              </a:rPr>
              <a:t>Modèles internes opérants = stratégies attachement :</a:t>
            </a:r>
            <a:br>
              <a:rPr lang="fr-FR" sz="3700" dirty="0">
                <a:solidFill>
                  <a:srgbClr val="FFFFFF"/>
                </a:solidFill>
                <a:latin typeface="Comic Sans MS" panose="030F0702030302020204" pitchFamily="66" charset="0"/>
              </a:rPr>
            </a:br>
            <a:r>
              <a:rPr lang="fr-FR" sz="1400" dirty="0">
                <a:solidFill>
                  <a:srgbClr val="FFFFFF"/>
                </a:solidFill>
                <a:latin typeface="Comic Sans MS" panose="030F0702030302020204" pitchFamily="66" charset="0"/>
              </a:rPr>
              <a:t>(construction les 3 premières années) </a:t>
            </a:r>
            <a:endParaRPr lang="fr-FR" sz="3700" dirty="0">
              <a:solidFill>
                <a:srgbClr val="FFFFFF"/>
              </a:solidFill>
              <a:latin typeface="Comic Sans MS" panose="030F0702030302020204" pitchFamily="66" charset="0"/>
            </a:endParaRP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7CECA32D-60E5-4679-8CD7-84656A6D5B1C}"/>
              </a:ext>
            </a:extLst>
          </p:cNvPr>
          <p:cNvSpPr>
            <a:spLocks noGrp="1"/>
          </p:cNvSpPr>
          <p:nvPr>
            <p:ph idx="1"/>
          </p:nvPr>
        </p:nvSpPr>
        <p:spPr>
          <a:xfrm>
            <a:off x="4280452" y="319088"/>
            <a:ext cx="7447722" cy="5857875"/>
          </a:xfrm>
        </p:spPr>
        <p:txBody>
          <a:bodyPr anchor="ctr">
            <a:normAutofit/>
          </a:bodyPr>
          <a:lstStyle/>
          <a:p>
            <a:r>
              <a:rPr lang="fr-FR" sz="1800" dirty="0">
                <a:latin typeface="Comic Sans MS" panose="030F0702030302020204" pitchFamily="66" charset="0"/>
              </a:rPr>
              <a:t>Infos perçues par enfant de son environnement, de ses expériences et réponses qu’il obtient de adulte amènent « feuille de route » = tours de piste de l’avion-enfant, </a:t>
            </a:r>
            <a:r>
              <a:rPr lang="fr-FR" sz="1800" b="1" dirty="0">
                <a:latin typeface="Comic Sans MS" panose="030F0702030302020204" pitchFamily="66" charset="0"/>
              </a:rPr>
              <a:t>danse de l’attachement = MIO</a:t>
            </a:r>
          </a:p>
          <a:p>
            <a:pPr marL="0" indent="0">
              <a:buNone/>
            </a:pPr>
            <a:endParaRPr lang="fr-FR" sz="1800" dirty="0">
              <a:latin typeface="Comic Sans MS" panose="030F0702030302020204" pitchFamily="66" charset="0"/>
            </a:endParaRPr>
          </a:p>
          <a:p>
            <a:r>
              <a:rPr lang="fr-FR" sz="1800" dirty="0">
                <a:latin typeface="Comic Sans MS" panose="030F0702030302020204" pitchFamily="66" charset="0"/>
              </a:rPr>
              <a:t>L’enfant sait alors s’il peut compter sur autres, si est rassuré en cas danger, s’il peut avoir confiance en adulte </a:t>
            </a:r>
          </a:p>
          <a:p>
            <a:pPr marL="0" indent="0">
              <a:buNone/>
            </a:pPr>
            <a:r>
              <a:rPr lang="fr-FR" sz="1800" dirty="0">
                <a:latin typeface="Comic Sans MS" panose="030F0702030302020204" pitchFamily="66" charset="0"/>
              </a:rPr>
              <a:t>   ou doit développer stratégies pour faire face à son environnement</a:t>
            </a:r>
          </a:p>
          <a:p>
            <a:pPr marL="0" indent="0">
              <a:buNone/>
            </a:pPr>
            <a:endParaRPr lang="fr-FR" sz="1800" dirty="0">
              <a:latin typeface="Comic Sans MS" panose="030F0702030302020204" pitchFamily="66" charset="0"/>
            </a:endParaRPr>
          </a:p>
          <a:p>
            <a:r>
              <a:rPr lang="fr-FR" sz="1800" dirty="0">
                <a:latin typeface="Comic Sans MS" panose="030F0702030302020204" pitchFamily="66" charset="0"/>
              </a:rPr>
              <a:t>En fct interactions et leur répétition, construction d’un modèle de ces interactions et de leur qualité</a:t>
            </a:r>
          </a:p>
          <a:p>
            <a:pPr marL="0" indent="0">
              <a:buNone/>
            </a:pPr>
            <a:endParaRPr lang="fr-FR" sz="1800" dirty="0">
              <a:latin typeface="Comic Sans MS" panose="030F0702030302020204" pitchFamily="66" charset="0"/>
            </a:endParaRPr>
          </a:p>
          <a:p>
            <a:r>
              <a:rPr lang="fr-FR" sz="1800" dirty="0">
                <a:latin typeface="Comic Sans MS" panose="030F0702030302020204" pitchFamily="66" charset="0"/>
              </a:rPr>
              <a:t>Cela conduit enfant à développer une image de soi et de l’autre, avec anticipation de la relation avec autrui et influence sur son comportement dans la relation</a:t>
            </a:r>
          </a:p>
        </p:txBody>
      </p:sp>
    </p:spTree>
    <p:extLst>
      <p:ext uri="{BB962C8B-B14F-4D97-AF65-F5344CB8AC3E}">
        <p14:creationId xmlns:p14="http://schemas.microsoft.com/office/powerpoint/2010/main" val="3567140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6A9B1A4-1855-4EE1-8807-C8B5D08C5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BAD34AF-5414-49A5-AB75-F1CA854B30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6" cy="6858000"/>
            <a:chOff x="1" y="0"/>
            <a:chExt cx="12191996" cy="6858000"/>
          </a:xfrm>
        </p:grpSpPr>
        <p:sp>
          <p:nvSpPr>
            <p:cNvPr id="20" name="Rectangle 19">
              <a:extLst>
                <a:ext uri="{FF2B5EF4-FFF2-40B4-BE49-F238E27FC236}">
                  <a16:creationId xmlns:a16="http://schemas.microsoft.com/office/drawing/2014/main" id="{7BAD3960-6DE9-4457-8083-F6FFBD58D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bg1"/>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F3F5E368-26F9-408D-9C1D-D007FCE0C2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itre 1">
            <a:extLst>
              <a:ext uri="{FF2B5EF4-FFF2-40B4-BE49-F238E27FC236}">
                <a16:creationId xmlns:a16="http://schemas.microsoft.com/office/drawing/2014/main" id="{BFEE8F1E-351C-4D9C-B1C9-1A1B55EC4044}"/>
              </a:ext>
            </a:extLst>
          </p:cNvPr>
          <p:cNvSpPr>
            <a:spLocks noGrp="1"/>
          </p:cNvSpPr>
          <p:nvPr>
            <p:ph type="title"/>
          </p:nvPr>
        </p:nvSpPr>
        <p:spPr>
          <a:xfrm>
            <a:off x="418436" y="435548"/>
            <a:ext cx="7007349" cy="583304"/>
          </a:xfrm>
        </p:spPr>
        <p:txBody>
          <a:bodyPr anchor="t">
            <a:normAutofit fontScale="90000"/>
          </a:bodyPr>
          <a:lstStyle/>
          <a:p>
            <a:pPr algn="ctr"/>
            <a:r>
              <a:rPr lang="fr-FR" dirty="0">
                <a:latin typeface="Comic Sans MS" panose="030F0702030302020204" pitchFamily="66" charset="0"/>
              </a:rPr>
              <a:t>Stratégies d’attachement :</a:t>
            </a:r>
          </a:p>
        </p:txBody>
      </p:sp>
      <p:sp>
        <p:nvSpPr>
          <p:cNvPr id="3" name="Espace réservé du contenu 2">
            <a:extLst>
              <a:ext uri="{FF2B5EF4-FFF2-40B4-BE49-F238E27FC236}">
                <a16:creationId xmlns:a16="http://schemas.microsoft.com/office/drawing/2014/main" id="{A89FC13C-E897-45F5-8BAF-76C1E52467C5}"/>
              </a:ext>
            </a:extLst>
          </p:cNvPr>
          <p:cNvSpPr>
            <a:spLocks noGrp="1"/>
          </p:cNvSpPr>
          <p:nvPr>
            <p:ph idx="1"/>
          </p:nvPr>
        </p:nvSpPr>
        <p:spPr>
          <a:xfrm>
            <a:off x="-2" y="1630462"/>
            <a:ext cx="9494469" cy="4987864"/>
          </a:xfrm>
        </p:spPr>
        <p:txBody>
          <a:bodyPr>
            <a:noAutofit/>
          </a:bodyPr>
          <a:lstStyle/>
          <a:p>
            <a:r>
              <a:rPr lang="fr-FR" sz="2000" b="1" dirty="0">
                <a:solidFill>
                  <a:schemeClr val="tx1">
                    <a:alpha val="60000"/>
                  </a:schemeClr>
                </a:solidFill>
                <a:latin typeface="Comic Sans MS" panose="030F0702030302020204" pitchFamily="66" charset="0"/>
              </a:rPr>
              <a:t>Sécure ou primaire </a:t>
            </a:r>
            <a:r>
              <a:rPr lang="fr-FR" sz="2000" dirty="0">
                <a:solidFill>
                  <a:schemeClr val="tx1">
                    <a:alpha val="60000"/>
                  </a:schemeClr>
                </a:solidFill>
                <a:latin typeface="Comic Sans MS" panose="030F0702030302020204" pitchFamily="66" charset="0"/>
              </a:rPr>
              <a:t>: </a:t>
            </a:r>
          </a:p>
          <a:p>
            <a:pPr marL="0" indent="0">
              <a:buNone/>
            </a:pPr>
            <a:r>
              <a:rPr lang="fr-FR" sz="2000" dirty="0">
                <a:solidFill>
                  <a:schemeClr val="tx1">
                    <a:alpha val="60000"/>
                  </a:schemeClr>
                </a:solidFill>
                <a:latin typeface="Comic Sans MS" panose="030F0702030302020204" pitchFamily="66" charset="0"/>
              </a:rPr>
              <a:t>   Parent répond au moins dans 50 % tps de façon sécure </a:t>
            </a:r>
          </a:p>
          <a:p>
            <a:pPr marL="0" indent="0">
              <a:buNone/>
            </a:pPr>
            <a:r>
              <a:rPr lang="fr-FR" sz="2000" i="1" dirty="0">
                <a:solidFill>
                  <a:schemeClr val="tx1">
                    <a:alpha val="60000"/>
                  </a:schemeClr>
                </a:solidFill>
                <a:latin typeface="Comic Sans MS" panose="030F0702030302020204" pitchFamily="66" charset="0"/>
              </a:rPr>
              <a:t>   </a:t>
            </a:r>
            <a:r>
              <a:rPr lang="fr-FR" sz="1400" i="1" dirty="0">
                <a:solidFill>
                  <a:schemeClr val="tx1">
                    <a:alpha val="60000"/>
                  </a:schemeClr>
                </a:solidFill>
                <a:latin typeface="Comic Sans MS" panose="030F0702030302020204" pitchFamily="66" charset="0"/>
              </a:rPr>
              <a:t>Porte-avion dispo physiquement et psychiquement / porte-avion constant, stable, prévisible, ajusté…</a:t>
            </a:r>
            <a:endParaRPr lang="fr-FR" sz="2000" i="1" dirty="0">
              <a:solidFill>
                <a:schemeClr val="tx1">
                  <a:alpha val="60000"/>
                </a:schemeClr>
              </a:solidFill>
              <a:latin typeface="Comic Sans MS" panose="030F0702030302020204" pitchFamily="66" charset="0"/>
            </a:endParaRPr>
          </a:p>
          <a:p>
            <a:pPr marL="0" indent="0">
              <a:buNone/>
            </a:pPr>
            <a:r>
              <a:rPr lang="fr-FR" sz="2000" i="1" dirty="0">
                <a:solidFill>
                  <a:schemeClr val="tx1">
                    <a:alpha val="60000"/>
                  </a:schemeClr>
                </a:solidFill>
                <a:latin typeface="Comic Sans MS" panose="030F0702030302020204" pitchFamily="66" charset="0"/>
              </a:rPr>
              <a:t>   Des </a:t>
            </a:r>
            <a:r>
              <a:rPr lang="fr-FR" sz="2000" dirty="0">
                <a:solidFill>
                  <a:schemeClr val="tx1">
                    <a:alpha val="60000"/>
                  </a:schemeClr>
                </a:solidFill>
                <a:latin typeface="Comic Sans MS" panose="030F0702030302020204" pitchFamily="66" charset="0"/>
              </a:rPr>
              <a:t>ratés mais restauration possible!!</a:t>
            </a:r>
          </a:p>
          <a:p>
            <a:pPr marL="0" indent="0">
              <a:buNone/>
            </a:pPr>
            <a:r>
              <a:rPr lang="fr-FR" sz="2000" dirty="0">
                <a:solidFill>
                  <a:schemeClr val="tx1">
                    <a:alpha val="60000"/>
                  </a:schemeClr>
                </a:solidFill>
                <a:latin typeface="Comic Sans MS" panose="030F0702030302020204" pitchFamily="66" charset="0"/>
              </a:rPr>
              <a:t>   60 % dans la population générale</a:t>
            </a:r>
          </a:p>
          <a:p>
            <a:pPr marL="0" indent="0">
              <a:buNone/>
            </a:pPr>
            <a:endParaRPr lang="fr-FR" sz="2000" dirty="0">
              <a:solidFill>
                <a:schemeClr val="tx1">
                  <a:alpha val="60000"/>
                </a:schemeClr>
              </a:solidFill>
              <a:latin typeface="Comic Sans MS" panose="030F0702030302020204" pitchFamily="66" charset="0"/>
            </a:endParaRPr>
          </a:p>
          <a:p>
            <a:r>
              <a:rPr lang="fr-FR" sz="2000" b="1" dirty="0">
                <a:solidFill>
                  <a:schemeClr val="tx1">
                    <a:alpha val="60000"/>
                  </a:schemeClr>
                </a:solidFill>
                <a:latin typeface="Comic Sans MS" panose="030F0702030302020204" pitchFamily="66" charset="0"/>
              </a:rPr>
              <a:t>Stratégie insécure ou secondaire </a:t>
            </a:r>
            <a:r>
              <a:rPr lang="fr-FR" sz="2000" dirty="0">
                <a:solidFill>
                  <a:schemeClr val="tx1">
                    <a:alpha val="60000"/>
                  </a:schemeClr>
                </a:solidFill>
                <a:latin typeface="Comic Sans MS" panose="030F0702030302020204" pitchFamily="66" charset="0"/>
              </a:rPr>
              <a:t>: </a:t>
            </a:r>
          </a:p>
          <a:p>
            <a:pPr marL="0" indent="0">
              <a:buNone/>
            </a:pPr>
            <a:r>
              <a:rPr lang="fr-FR" sz="2000" dirty="0">
                <a:solidFill>
                  <a:schemeClr val="tx1">
                    <a:alpha val="60000"/>
                  </a:schemeClr>
                </a:solidFill>
                <a:latin typeface="Comic Sans MS" panose="030F0702030302020204" pitchFamily="66" charset="0"/>
              </a:rPr>
              <a:t>   Organisation défensive et cristallisation</a:t>
            </a:r>
          </a:p>
          <a:p>
            <a:pPr marL="0" indent="0">
              <a:buNone/>
            </a:pPr>
            <a:r>
              <a:rPr lang="fr-FR" sz="2000" dirty="0">
                <a:solidFill>
                  <a:schemeClr val="tx1">
                    <a:alpha val="60000"/>
                  </a:schemeClr>
                </a:solidFill>
                <a:latin typeface="Comic Sans MS" panose="030F0702030302020204" pitchFamily="66" charset="0"/>
              </a:rPr>
              <a:t>   Stratégie la moins coûteuse pour l’enfant </a:t>
            </a:r>
          </a:p>
          <a:p>
            <a:pPr marL="0" indent="0">
              <a:buNone/>
            </a:pPr>
            <a:r>
              <a:rPr lang="fr-FR" sz="1400" i="1" dirty="0">
                <a:solidFill>
                  <a:schemeClr val="tx1">
                    <a:alpha val="60000"/>
                  </a:schemeClr>
                </a:solidFill>
                <a:latin typeface="Comic Sans MS" panose="030F0702030302020204" pitchFamily="66" charset="0"/>
              </a:rPr>
              <a:t>     Porte-avion pas dispo</a:t>
            </a:r>
          </a:p>
          <a:p>
            <a:pPr marL="0" indent="0">
              <a:buNone/>
            </a:pPr>
            <a:r>
              <a:rPr lang="fr-FR" sz="2000" dirty="0">
                <a:solidFill>
                  <a:schemeClr val="tx1">
                    <a:alpha val="60000"/>
                  </a:schemeClr>
                </a:solidFill>
                <a:latin typeface="Comic Sans MS" panose="030F0702030302020204" pitchFamily="66" charset="0"/>
              </a:rPr>
              <a:t>   40 % dans la population générale</a:t>
            </a:r>
          </a:p>
        </p:txBody>
      </p:sp>
      <p:sp>
        <p:nvSpPr>
          <p:cNvPr id="23" name="Freeform: Shape 22">
            <a:extLst>
              <a:ext uri="{FF2B5EF4-FFF2-40B4-BE49-F238E27FC236}">
                <a16:creationId xmlns:a16="http://schemas.microsoft.com/office/drawing/2014/main" id="{8C4F1A0C-BD28-4977-9745-E2A4FB752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9668" y="0"/>
            <a:ext cx="4232332" cy="3701000"/>
          </a:xfrm>
          <a:custGeom>
            <a:avLst/>
            <a:gdLst>
              <a:gd name="connsiteX0" fmla="*/ 319701 w 4232332"/>
              <a:gd name="connsiteY0" fmla="*/ 0 h 3701000"/>
              <a:gd name="connsiteX1" fmla="*/ 4232332 w 4232332"/>
              <a:gd name="connsiteY1" fmla="*/ 0 h 3701000"/>
              <a:gd name="connsiteX2" fmla="*/ 4232332 w 4232332"/>
              <a:gd name="connsiteY2" fmla="*/ 3034486 h 3701000"/>
              <a:gd name="connsiteX3" fmla="*/ 4230268 w 4232332"/>
              <a:gd name="connsiteY3" fmla="*/ 3035198 h 3701000"/>
              <a:gd name="connsiteX4" fmla="*/ 4185051 w 4232332"/>
              <a:gd name="connsiteY4" fmla="*/ 3049231 h 3701000"/>
              <a:gd name="connsiteX5" fmla="*/ 4136714 w 4232332"/>
              <a:gd name="connsiteY5" fmla="*/ 3061706 h 3701000"/>
              <a:gd name="connsiteX6" fmla="*/ 4089935 w 4232332"/>
              <a:gd name="connsiteY6" fmla="*/ 3074180 h 3701000"/>
              <a:gd name="connsiteX7" fmla="*/ 4043158 w 4232332"/>
              <a:gd name="connsiteY7" fmla="*/ 3088214 h 3701000"/>
              <a:gd name="connsiteX8" fmla="*/ 3997940 w 4232332"/>
              <a:gd name="connsiteY8" fmla="*/ 3103806 h 3701000"/>
              <a:gd name="connsiteX9" fmla="*/ 3955840 w 4232332"/>
              <a:gd name="connsiteY9" fmla="*/ 3122518 h 3701000"/>
              <a:gd name="connsiteX10" fmla="*/ 3916860 w 4232332"/>
              <a:gd name="connsiteY10" fmla="*/ 3144346 h 3701000"/>
              <a:gd name="connsiteX11" fmla="*/ 3882555 w 4232332"/>
              <a:gd name="connsiteY11" fmla="*/ 3172413 h 3701000"/>
              <a:gd name="connsiteX12" fmla="*/ 3846692 w 4232332"/>
              <a:gd name="connsiteY12" fmla="*/ 3203599 h 3701000"/>
              <a:gd name="connsiteX13" fmla="*/ 3815506 w 4232332"/>
              <a:gd name="connsiteY13" fmla="*/ 3239461 h 3701000"/>
              <a:gd name="connsiteX14" fmla="*/ 3785881 w 4232332"/>
              <a:gd name="connsiteY14" fmla="*/ 3276884 h 3701000"/>
              <a:gd name="connsiteX15" fmla="*/ 3756254 w 4232332"/>
              <a:gd name="connsiteY15" fmla="*/ 3315864 h 3701000"/>
              <a:gd name="connsiteX16" fmla="*/ 3726629 w 4232332"/>
              <a:gd name="connsiteY16" fmla="*/ 3354846 h 3701000"/>
              <a:gd name="connsiteX17" fmla="*/ 3697003 w 4232332"/>
              <a:gd name="connsiteY17" fmla="*/ 3392268 h 3701000"/>
              <a:gd name="connsiteX18" fmla="*/ 3664258 w 4232332"/>
              <a:gd name="connsiteY18" fmla="*/ 3428131 h 3701000"/>
              <a:gd name="connsiteX19" fmla="*/ 3631513 w 4232332"/>
              <a:gd name="connsiteY19" fmla="*/ 3459315 h 3701000"/>
              <a:gd name="connsiteX20" fmla="*/ 3594093 w 4232332"/>
              <a:gd name="connsiteY20" fmla="*/ 3485823 h 3701000"/>
              <a:gd name="connsiteX21" fmla="*/ 3555111 w 4232332"/>
              <a:gd name="connsiteY21" fmla="*/ 3506094 h 3701000"/>
              <a:gd name="connsiteX22" fmla="*/ 3508332 w 4232332"/>
              <a:gd name="connsiteY22" fmla="*/ 3520128 h 3701000"/>
              <a:gd name="connsiteX23" fmla="*/ 3459994 w 4232332"/>
              <a:gd name="connsiteY23" fmla="*/ 3526365 h 3701000"/>
              <a:gd name="connsiteX24" fmla="*/ 3410100 w 4232332"/>
              <a:gd name="connsiteY24" fmla="*/ 3527923 h 3701000"/>
              <a:gd name="connsiteX25" fmla="*/ 3357084 w 4232332"/>
              <a:gd name="connsiteY25" fmla="*/ 3523245 h 3701000"/>
              <a:gd name="connsiteX26" fmla="*/ 3304070 w 4232332"/>
              <a:gd name="connsiteY26" fmla="*/ 3517009 h 3701000"/>
              <a:gd name="connsiteX27" fmla="*/ 3251054 w 4232332"/>
              <a:gd name="connsiteY27" fmla="*/ 3509211 h 3701000"/>
              <a:gd name="connsiteX28" fmla="*/ 3198040 w 4232332"/>
              <a:gd name="connsiteY28" fmla="*/ 3502976 h 3701000"/>
              <a:gd name="connsiteX29" fmla="*/ 3145024 w 4232332"/>
              <a:gd name="connsiteY29" fmla="*/ 3499857 h 3701000"/>
              <a:gd name="connsiteX30" fmla="*/ 3093569 w 4232332"/>
              <a:gd name="connsiteY30" fmla="*/ 3499857 h 3701000"/>
              <a:gd name="connsiteX31" fmla="*/ 3045233 w 4232332"/>
              <a:gd name="connsiteY31" fmla="*/ 3506094 h 3701000"/>
              <a:gd name="connsiteX32" fmla="*/ 2995337 w 4232332"/>
              <a:gd name="connsiteY32" fmla="*/ 3518569 h 3701000"/>
              <a:gd name="connsiteX33" fmla="*/ 2950118 w 4232332"/>
              <a:gd name="connsiteY33" fmla="*/ 3537278 h 3701000"/>
              <a:gd name="connsiteX34" fmla="*/ 2903340 w 4232332"/>
              <a:gd name="connsiteY34" fmla="*/ 3562227 h 3701000"/>
              <a:gd name="connsiteX35" fmla="*/ 2856564 w 4232332"/>
              <a:gd name="connsiteY35" fmla="*/ 3587176 h 3701000"/>
              <a:gd name="connsiteX36" fmla="*/ 2809785 w 4232332"/>
              <a:gd name="connsiteY36" fmla="*/ 3615241 h 3701000"/>
              <a:gd name="connsiteX37" fmla="*/ 2764565 w 4232332"/>
              <a:gd name="connsiteY37" fmla="*/ 3641749 h 3701000"/>
              <a:gd name="connsiteX38" fmla="*/ 2716230 w 4232332"/>
              <a:gd name="connsiteY38" fmla="*/ 3665138 h 3701000"/>
              <a:gd name="connsiteX39" fmla="*/ 2669451 w 4232332"/>
              <a:gd name="connsiteY39" fmla="*/ 3683850 h 3701000"/>
              <a:gd name="connsiteX40" fmla="*/ 2621114 w 4232332"/>
              <a:gd name="connsiteY40" fmla="*/ 3696324 h 3701000"/>
              <a:gd name="connsiteX41" fmla="*/ 2571219 w 4232332"/>
              <a:gd name="connsiteY41" fmla="*/ 3701000 h 3701000"/>
              <a:gd name="connsiteX42" fmla="*/ 2521322 w 4232332"/>
              <a:gd name="connsiteY42" fmla="*/ 3696324 h 3701000"/>
              <a:gd name="connsiteX43" fmla="*/ 2472985 w 4232332"/>
              <a:gd name="connsiteY43" fmla="*/ 3683850 h 3701000"/>
              <a:gd name="connsiteX44" fmla="*/ 2426209 w 4232332"/>
              <a:gd name="connsiteY44" fmla="*/ 3665138 h 3701000"/>
              <a:gd name="connsiteX45" fmla="*/ 2377871 w 4232332"/>
              <a:gd name="connsiteY45" fmla="*/ 3641749 h 3701000"/>
              <a:gd name="connsiteX46" fmla="*/ 2332651 w 4232332"/>
              <a:gd name="connsiteY46" fmla="*/ 3615241 h 3701000"/>
              <a:gd name="connsiteX47" fmla="*/ 2285874 w 4232332"/>
              <a:gd name="connsiteY47" fmla="*/ 3587176 h 3701000"/>
              <a:gd name="connsiteX48" fmla="*/ 2239096 w 4232332"/>
              <a:gd name="connsiteY48" fmla="*/ 3562227 h 3701000"/>
              <a:gd name="connsiteX49" fmla="*/ 2192319 w 4232332"/>
              <a:gd name="connsiteY49" fmla="*/ 3537278 h 3701000"/>
              <a:gd name="connsiteX50" fmla="*/ 2145542 w 4232332"/>
              <a:gd name="connsiteY50" fmla="*/ 3518569 h 3701000"/>
              <a:gd name="connsiteX51" fmla="*/ 2097204 w 4232332"/>
              <a:gd name="connsiteY51" fmla="*/ 3506094 h 3701000"/>
              <a:gd name="connsiteX52" fmla="*/ 2048867 w 4232332"/>
              <a:gd name="connsiteY52" fmla="*/ 3499857 h 3701000"/>
              <a:gd name="connsiteX53" fmla="*/ 1997410 w 4232332"/>
              <a:gd name="connsiteY53" fmla="*/ 3499857 h 3701000"/>
              <a:gd name="connsiteX54" fmla="*/ 1944396 w 4232332"/>
              <a:gd name="connsiteY54" fmla="*/ 3502976 h 3701000"/>
              <a:gd name="connsiteX55" fmla="*/ 1891382 w 4232332"/>
              <a:gd name="connsiteY55" fmla="*/ 3509211 h 3701000"/>
              <a:gd name="connsiteX56" fmla="*/ 1838366 w 4232332"/>
              <a:gd name="connsiteY56" fmla="*/ 3517009 h 3701000"/>
              <a:gd name="connsiteX57" fmla="*/ 1785350 w 4232332"/>
              <a:gd name="connsiteY57" fmla="*/ 3523245 h 3701000"/>
              <a:gd name="connsiteX58" fmla="*/ 1732336 w 4232332"/>
              <a:gd name="connsiteY58" fmla="*/ 3527923 h 3701000"/>
              <a:gd name="connsiteX59" fmla="*/ 1682442 w 4232332"/>
              <a:gd name="connsiteY59" fmla="*/ 3526365 h 3701000"/>
              <a:gd name="connsiteX60" fmla="*/ 1634105 w 4232332"/>
              <a:gd name="connsiteY60" fmla="*/ 3520128 h 3701000"/>
              <a:gd name="connsiteX61" fmla="*/ 1587326 w 4232332"/>
              <a:gd name="connsiteY61" fmla="*/ 3506094 h 3701000"/>
              <a:gd name="connsiteX62" fmla="*/ 1548345 w 4232332"/>
              <a:gd name="connsiteY62" fmla="*/ 3485823 h 3701000"/>
              <a:gd name="connsiteX63" fmla="*/ 1510922 w 4232332"/>
              <a:gd name="connsiteY63" fmla="*/ 3459315 h 3701000"/>
              <a:gd name="connsiteX64" fmla="*/ 1478179 w 4232332"/>
              <a:gd name="connsiteY64" fmla="*/ 3428131 h 3701000"/>
              <a:gd name="connsiteX65" fmla="*/ 1445433 w 4232332"/>
              <a:gd name="connsiteY65" fmla="*/ 3392268 h 3701000"/>
              <a:gd name="connsiteX66" fmla="*/ 1415807 w 4232332"/>
              <a:gd name="connsiteY66" fmla="*/ 3354846 h 3701000"/>
              <a:gd name="connsiteX67" fmla="*/ 1386182 w 4232332"/>
              <a:gd name="connsiteY67" fmla="*/ 3315864 h 3701000"/>
              <a:gd name="connsiteX68" fmla="*/ 1356556 w 4232332"/>
              <a:gd name="connsiteY68" fmla="*/ 3276884 h 3701000"/>
              <a:gd name="connsiteX69" fmla="*/ 1326930 w 4232332"/>
              <a:gd name="connsiteY69" fmla="*/ 3239461 h 3701000"/>
              <a:gd name="connsiteX70" fmla="*/ 1295744 w 4232332"/>
              <a:gd name="connsiteY70" fmla="*/ 3203599 h 3701000"/>
              <a:gd name="connsiteX71" fmla="*/ 1259881 w 4232332"/>
              <a:gd name="connsiteY71" fmla="*/ 3172413 h 3701000"/>
              <a:gd name="connsiteX72" fmla="*/ 1225577 w 4232332"/>
              <a:gd name="connsiteY72" fmla="*/ 3144346 h 3701000"/>
              <a:gd name="connsiteX73" fmla="*/ 1186596 w 4232332"/>
              <a:gd name="connsiteY73" fmla="*/ 3122518 h 3701000"/>
              <a:gd name="connsiteX74" fmla="*/ 1144496 w 4232332"/>
              <a:gd name="connsiteY74" fmla="*/ 3103806 h 3701000"/>
              <a:gd name="connsiteX75" fmla="*/ 1099278 w 4232332"/>
              <a:gd name="connsiteY75" fmla="*/ 3088214 h 3701000"/>
              <a:gd name="connsiteX76" fmla="*/ 1052499 w 4232332"/>
              <a:gd name="connsiteY76" fmla="*/ 3074180 h 3701000"/>
              <a:gd name="connsiteX77" fmla="*/ 1005723 w 4232332"/>
              <a:gd name="connsiteY77" fmla="*/ 3061706 h 3701000"/>
              <a:gd name="connsiteX78" fmla="*/ 957386 w 4232332"/>
              <a:gd name="connsiteY78" fmla="*/ 3049231 h 3701000"/>
              <a:gd name="connsiteX79" fmla="*/ 912167 w 4232332"/>
              <a:gd name="connsiteY79" fmla="*/ 3035198 h 3701000"/>
              <a:gd name="connsiteX80" fmla="*/ 866948 w 4232332"/>
              <a:gd name="connsiteY80" fmla="*/ 3019606 h 3701000"/>
              <a:gd name="connsiteX81" fmla="*/ 824850 w 4232332"/>
              <a:gd name="connsiteY81" fmla="*/ 3000894 h 3701000"/>
              <a:gd name="connsiteX82" fmla="*/ 787426 w 4232332"/>
              <a:gd name="connsiteY82" fmla="*/ 2977505 h 3701000"/>
              <a:gd name="connsiteX83" fmla="*/ 753122 w 4232332"/>
              <a:gd name="connsiteY83" fmla="*/ 2949439 h 3701000"/>
              <a:gd name="connsiteX84" fmla="*/ 725057 w 4232332"/>
              <a:gd name="connsiteY84" fmla="*/ 2915136 h 3701000"/>
              <a:gd name="connsiteX85" fmla="*/ 701668 w 4232332"/>
              <a:gd name="connsiteY85" fmla="*/ 2877713 h 3701000"/>
              <a:gd name="connsiteX86" fmla="*/ 682956 w 4232332"/>
              <a:gd name="connsiteY86" fmla="*/ 2835613 h 3701000"/>
              <a:gd name="connsiteX87" fmla="*/ 667364 w 4232332"/>
              <a:gd name="connsiteY87" fmla="*/ 2790396 h 3701000"/>
              <a:gd name="connsiteX88" fmla="*/ 653331 w 4232332"/>
              <a:gd name="connsiteY88" fmla="*/ 2745177 h 3701000"/>
              <a:gd name="connsiteX89" fmla="*/ 640857 w 4232332"/>
              <a:gd name="connsiteY89" fmla="*/ 2696840 h 3701000"/>
              <a:gd name="connsiteX90" fmla="*/ 628382 w 4232332"/>
              <a:gd name="connsiteY90" fmla="*/ 2650063 h 3701000"/>
              <a:gd name="connsiteX91" fmla="*/ 614349 w 4232332"/>
              <a:gd name="connsiteY91" fmla="*/ 2603285 h 3701000"/>
              <a:gd name="connsiteX92" fmla="*/ 598756 w 4232332"/>
              <a:gd name="connsiteY92" fmla="*/ 2558065 h 3701000"/>
              <a:gd name="connsiteX93" fmla="*/ 580044 w 4232332"/>
              <a:gd name="connsiteY93" fmla="*/ 2515965 h 3701000"/>
              <a:gd name="connsiteX94" fmla="*/ 558214 w 4232332"/>
              <a:gd name="connsiteY94" fmla="*/ 2476984 h 3701000"/>
              <a:gd name="connsiteX95" fmla="*/ 530150 w 4232332"/>
              <a:gd name="connsiteY95" fmla="*/ 2442681 h 3701000"/>
              <a:gd name="connsiteX96" fmla="*/ 498963 w 4232332"/>
              <a:gd name="connsiteY96" fmla="*/ 2406817 h 3701000"/>
              <a:gd name="connsiteX97" fmla="*/ 463101 w 4232332"/>
              <a:gd name="connsiteY97" fmla="*/ 2375633 h 3701000"/>
              <a:gd name="connsiteX98" fmla="*/ 424118 w 4232332"/>
              <a:gd name="connsiteY98" fmla="*/ 2346007 h 3701000"/>
              <a:gd name="connsiteX99" fmla="*/ 385138 w 4232332"/>
              <a:gd name="connsiteY99" fmla="*/ 2316382 h 3701000"/>
              <a:gd name="connsiteX100" fmla="*/ 346157 w 4232332"/>
              <a:gd name="connsiteY100" fmla="*/ 2286756 h 3701000"/>
              <a:gd name="connsiteX101" fmla="*/ 308733 w 4232332"/>
              <a:gd name="connsiteY101" fmla="*/ 2257129 h 3701000"/>
              <a:gd name="connsiteX102" fmla="*/ 272871 w 4232332"/>
              <a:gd name="connsiteY102" fmla="*/ 2224386 h 3701000"/>
              <a:gd name="connsiteX103" fmla="*/ 241686 w 4232332"/>
              <a:gd name="connsiteY103" fmla="*/ 2191641 h 3701000"/>
              <a:gd name="connsiteX104" fmla="*/ 215179 w 4232332"/>
              <a:gd name="connsiteY104" fmla="*/ 2154219 h 3701000"/>
              <a:gd name="connsiteX105" fmla="*/ 194909 w 4232332"/>
              <a:gd name="connsiteY105" fmla="*/ 2115238 h 3701000"/>
              <a:gd name="connsiteX106" fmla="*/ 180876 w 4232332"/>
              <a:gd name="connsiteY106" fmla="*/ 2068461 h 3701000"/>
              <a:gd name="connsiteX107" fmla="*/ 174638 w 4232332"/>
              <a:gd name="connsiteY107" fmla="*/ 2020123 h 3701000"/>
              <a:gd name="connsiteX108" fmla="*/ 173078 w 4232332"/>
              <a:gd name="connsiteY108" fmla="*/ 1970225 h 3701000"/>
              <a:gd name="connsiteX109" fmla="*/ 177756 w 4232332"/>
              <a:gd name="connsiteY109" fmla="*/ 1917211 h 3701000"/>
              <a:gd name="connsiteX110" fmla="*/ 183993 w 4232332"/>
              <a:gd name="connsiteY110" fmla="*/ 1864197 h 3701000"/>
              <a:gd name="connsiteX111" fmla="*/ 191789 w 4232332"/>
              <a:gd name="connsiteY111" fmla="*/ 1811182 h 3701000"/>
              <a:gd name="connsiteX112" fmla="*/ 198027 w 4232332"/>
              <a:gd name="connsiteY112" fmla="*/ 1758167 h 3701000"/>
              <a:gd name="connsiteX113" fmla="*/ 201146 w 4232332"/>
              <a:gd name="connsiteY113" fmla="*/ 1705153 h 3701000"/>
              <a:gd name="connsiteX114" fmla="*/ 201146 w 4232332"/>
              <a:gd name="connsiteY114" fmla="*/ 1653697 h 3701000"/>
              <a:gd name="connsiteX115" fmla="*/ 194909 w 4232332"/>
              <a:gd name="connsiteY115" fmla="*/ 1605362 h 3701000"/>
              <a:gd name="connsiteX116" fmla="*/ 182434 w 4232332"/>
              <a:gd name="connsiteY116" fmla="*/ 1557024 h 3701000"/>
              <a:gd name="connsiteX117" fmla="*/ 163723 w 4232332"/>
              <a:gd name="connsiteY117" fmla="*/ 1511804 h 3701000"/>
              <a:gd name="connsiteX118" fmla="*/ 140335 w 4232332"/>
              <a:gd name="connsiteY118" fmla="*/ 1465027 h 3701000"/>
              <a:gd name="connsiteX119" fmla="*/ 113826 w 4232332"/>
              <a:gd name="connsiteY119" fmla="*/ 1418251 h 3701000"/>
              <a:gd name="connsiteX120" fmla="*/ 85761 w 4232332"/>
              <a:gd name="connsiteY120" fmla="*/ 1371472 h 3701000"/>
              <a:gd name="connsiteX121" fmla="*/ 59253 w 4232332"/>
              <a:gd name="connsiteY121" fmla="*/ 1326252 h 3701000"/>
              <a:gd name="connsiteX122" fmla="*/ 35863 w 4232332"/>
              <a:gd name="connsiteY122" fmla="*/ 1277917 h 3701000"/>
              <a:gd name="connsiteX123" fmla="*/ 17153 w 4232332"/>
              <a:gd name="connsiteY123" fmla="*/ 1231139 h 3701000"/>
              <a:gd name="connsiteX124" fmla="*/ 4679 w 4232332"/>
              <a:gd name="connsiteY124" fmla="*/ 1182801 h 3701000"/>
              <a:gd name="connsiteX125" fmla="*/ 0 w 4232332"/>
              <a:gd name="connsiteY125" fmla="*/ 1132905 h 3701000"/>
              <a:gd name="connsiteX126" fmla="*/ 4679 w 4232332"/>
              <a:gd name="connsiteY126" fmla="*/ 1083010 h 3701000"/>
              <a:gd name="connsiteX127" fmla="*/ 17153 w 4232332"/>
              <a:gd name="connsiteY127" fmla="*/ 1034673 h 3701000"/>
              <a:gd name="connsiteX128" fmla="*/ 35863 w 4232332"/>
              <a:gd name="connsiteY128" fmla="*/ 987895 h 3701000"/>
              <a:gd name="connsiteX129" fmla="*/ 59253 w 4232332"/>
              <a:gd name="connsiteY129" fmla="*/ 939559 h 3701000"/>
              <a:gd name="connsiteX130" fmla="*/ 85761 w 4232332"/>
              <a:gd name="connsiteY130" fmla="*/ 894339 h 3701000"/>
              <a:gd name="connsiteX131" fmla="*/ 113826 w 4232332"/>
              <a:gd name="connsiteY131" fmla="*/ 847563 h 3701000"/>
              <a:gd name="connsiteX132" fmla="*/ 140335 w 4232332"/>
              <a:gd name="connsiteY132" fmla="*/ 800784 h 3701000"/>
              <a:gd name="connsiteX133" fmla="*/ 163723 w 4232332"/>
              <a:gd name="connsiteY133" fmla="*/ 754007 h 3701000"/>
              <a:gd name="connsiteX134" fmla="*/ 182434 w 4232332"/>
              <a:gd name="connsiteY134" fmla="*/ 708787 h 3701000"/>
              <a:gd name="connsiteX135" fmla="*/ 194909 w 4232332"/>
              <a:gd name="connsiteY135" fmla="*/ 660451 h 3701000"/>
              <a:gd name="connsiteX136" fmla="*/ 201146 w 4232332"/>
              <a:gd name="connsiteY136" fmla="*/ 612115 h 3701000"/>
              <a:gd name="connsiteX137" fmla="*/ 201146 w 4232332"/>
              <a:gd name="connsiteY137" fmla="*/ 560659 h 3701000"/>
              <a:gd name="connsiteX138" fmla="*/ 198027 w 4232332"/>
              <a:gd name="connsiteY138" fmla="*/ 507644 h 3701000"/>
              <a:gd name="connsiteX139" fmla="*/ 191789 w 4232332"/>
              <a:gd name="connsiteY139" fmla="*/ 454630 h 3701000"/>
              <a:gd name="connsiteX140" fmla="*/ 183993 w 4232332"/>
              <a:gd name="connsiteY140" fmla="*/ 401614 h 3701000"/>
              <a:gd name="connsiteX141" fmla="*/ 177756 w 4232332"/>
              <a:gd name="connsiteY141" fmla="*/ 348600 h 3701000"/>
              <a:gd name="connsiteX142" fmla="*/ 173078 w 4232332"/>
              <a:gd name="connsiteY142" fmla="*/ 295586 h 3701000"/>
              <a:gd name="connsiteX143" fmla="*/ 174638 w 4232332"/>
              <a:gd name="connsiteY143" fmla="*/ 245689 h 3701000"/>
              <a:gd name="connsiteX144" fmla="*/ 180876 w 4232332"/>
              <a:gd name="connsiteY144" fmla="*/ 197353 h 3701000"/>
              <a:gd name="connsiteX145" fmla="*/ 194909 w 4232332"/>
              <a:gd name="connsiteY145" fmla="*/ 150574 h 3701000"/>
              <a:gd name="connsiteX146" fmla="*/ 215179 w 4232332"/>
              <a:gd name="connsiteY146" fmla="*/ 111594 h 3701000"/>
              <a:gd name="connsiteX147" fmla="*/ 241686 w 4232332"/>
              <a:gd name="connsiteY147" fmla="*/ 74171 h 3701000"/>
              <a:gd name="connsiteX148" fmla="*/ 272871 w 4232332"/>
              <a:gd name="connsiteY148" fmla="*/ 41427 h 3701000"/>
              <a:gd name="connsiteX149" fmla="*/ 308733 w 4232332"/>
              <a:gd name="connsiteY149" fmla="*/ 8683 h 370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232332" h="3701000">
                <a:moveTo>
                  <a:pt x="319701" y="0"/>
                </a:moveTo>
                <a:lnTo>
                  <a:pt x="4232332" y="0"/>
                </a:lnTo>
                <a:lnTo>
                  <a:pt x="4232332" y="3034486"/>
                </a:lnTo>
                <a:lnTo>
                  <a:pt x="4230268" y="3035198"/>
                </a:lnTo>
                <a:lnTo>
                  <a:pt x="4185051" y="3049231"/>
                </a:lnTo>
                <a:lnTo>
                  <a:pt x="4136714" y="3061706"/>
                </a:lnTo>
                <a:lnTo>
                  <a:pt x="4089935" y="3074180"/>
                </a:lnTo>
                <a:lnTo>
                  <a:pt x="4043158" y="3088214"/>
                </a:lnTo>
                <a:lnTo>
                  <a:pt x="3997940" y="3103806"/>
                </a:lnTo>
                <a:lnTo>
                  <a:pt x="3955840" y="3122518"/>
                </a:lnTo>
                <a:lnTo>
                  <a:pt x="3916860" y="3144346"/>
                </a:lnTo>
                <a:lnTo>
                  <a:pt x="3882555" y="3172413"/>
                </a:lnTo>
                <a:lnTo>
                  <a:pt x="3846692" y="3203599"/>
                </a:lnTo>
                <a:lnTo>
                  <a:pt x="3815506" y="3239461"/>
                </a:lnTo>
                <a:lnTo>
                  <a:pt x="3785881" y="3276884"/>
                </a:lnTo>
                <a:lnTo>
                  <a:pt x="3756254" y="3315864"/>
                </a:lnTo>
                <a:lnTo>
                  <a:pt x="3726629" y="3354846"/>
                </a:lnTo>
                <a:lnTo>
                  <a:pt x="3697003" y="3392268"/>
                </a:lnTo>
                <a:lnTo>
                  <a:pt x="3664258" y="3428131"/>
                </a:lnTo>
                <a:lnTo>
                  <a:pt x="3631513" y="3459315"/>
                </a:lnTo>
                <a:lnTo>
                  <a:pt x="3594093" y="3485823"/>
                </a:lnTo>
                <a:lnTo>
                  <a:pt x="3555111" y="3506094"/>
                </a:lnTo>
                <a:lnTo>
                  <a:pt x="3508332" y="3520128"/>
                </a:lnTo>
                <a:lnTo>
                  <a:pt x="3459994" y="3526365"/>
                </a:lnTo>
                <a:lnTo>
                  <a:pt x="3410100" y="3527923"/>
                </a:lnTo>
                <a:lnTo>
                  <a:pt x="3357084" y="3523245"/>
                </a:lnTo>
                <a:lnTo>
                  <a:pt x="3304070" y="3517009"/>
                </a:lnTo>
                <a:lnTo>
                  <a:pt x="3251054" y="3509211"/>
                </a:lnTo>
                <a:lnTo>
                  <a:pt x="3198040" y="3502976"/>
                </a:lnTo>
                <a:lnTo>
                  <a:pt x="3145024" y="3499857"/>
                </a:lnTo>
                <a:lnTo>
                  <a:pt x="3093569" y="3499857"/>
                </a:lnTo>
                <a:lnTo>
                  <a:pt x="3045233" y="3506094"/>
                </a:lnTo>
                <a:lnTo>
                  <a:pt x="2995337" y="3518569"/>
                </a:lnTo>
                <a:lnTo>
                  <a:pt x="2950118" y="3537278"/>
                </a:lnTo>
                <a:lnTo>
                  <a:pt x="2903340" y="3562227"/>
                </a:lnTo>
                <a:lnTo>
                  <a:pt x="2856564" y="3587176"/>
                </a:lnTo>
                <a:lnTo>
                  <a:pt x="2809785" y="3615241"/>
                </a:lnTo>
                <a:lnTo>
                  <a:pt x="2764565" y="3641749"/>
                </a:lnTo>
                <a:lnTo>
                  <a:pt x="2716230" y="3665138"/>
                </a:lnTo>
                <a:lnTo>
                  <a:pt x="2669451" y="3683850"/>
                </a:lnTo>
                <a:lnTo>
                  <a:pt x="2621114" y="3696324"/>
                </a:lnTo>
                <a:lnTo>
                  <a:pt x="2571219" y="3701000"/>
                </a:lnTo>
                <a:lnTo>
                  <a:pt x="2521322" y="3696324"/>
                </a:lnTo>
                <a:lnTo>
                  <a:pt x="2472985" y="3683850"/>
                </a:lnTo>
                <a:lnTo>
                  <a:pt x="2426209" y="3665138"/>
                </a:lnTo>
                <a:lnTo>
                  <a:pt x="2377871" y="3641749"/>
                </a:lnTo>
                <a:lnTo>
                  <a:pt x="2332651" y="3615241"/>
                </a:lnTo>
                <a:lnTo>
                  <a:pt x="2285874" y="3587176"/>
                </a:lnTo>
                <a:lnTo>
                  <a:pt x="2239096" y="3562227"/>
                </a:lnTo>
                <a:lnTo>
                  <a:pt x="2192319" y="3537278"/>
                </a:lnTo>
                <a:lnTo>
                  <a:pt x="2145542" y="3518569"/>
                </a:lnTo>
                <a:lnTo>
                  <a:pt x="2097204" y="3506094"/>
                </a:lnTo>
                <a:lnTo>
                  <a:pt x="2048867" y="3499857"/>
                </a:lnTo>
                <a:lnTo>
                  <a:pt x="1997410" y="3499857"/>
                </a:lnTo>
                <a:lnTo>
                  <a:pt x="1944396" y="3502976"/>
                </a:lnTo>
                <a:lnTo>
                  <a:pt x="1891382" y="3509211"/>
                </a:lnTo>
                <a:lnTo>
                  <a:pt x="1838366" y="3517009"/>
                </a:lnTo>
                <a:lnTo>
                  <a:pt x="1785350" y="3523245"/>
                </a:lnTo>
                <a:lnTo>
                  <a:pt x="1732336" y="3527923"/>
                </a:lnTo>
                <a:lnTo>
                  <a:pt x="1682442" y="3526365"/>
                </a:lnTo>
                <a:lnTo>
                  <a:pt x="1634105" y="3520128"/>
                </a:lnTo>
                <a:lnTo>
                  <a:pt x="1587326" y="3506094"/>
                </a:lnTo>
                <a:lnTo>
                  <a:pt x="1548345" y="3485823"/>
                </a:lnTo>
                <a:lnTo>
                  <a:pt x="1510922" y="3459315"/>
                </a:lnTo>
                <a:lnTo>
                  <a:pt x="1478179" y="3428131"/>
                </a:lnTo>
                <a:lnTo>
                  <a:pt x="1445433" y="3392268"/>
                </a:lnTo>
                <a:lnTo>
                  <a:pt x="1415807" y="3354846"/>
                </a:lnTo>
                <a:lnTo>
                  <a:pt x="1386182" y="3315864"/>
                </a:lnTo>
                <a:lnTo>
                  <a:pt x="1356556" y="3276884"/>
                </a:lnTo>
                <a:lnTo>
                  <a:pt x="1326930" y="3239461"/>
                </a:lnTo>
                <a:lnTo>
                  <a:pt x="1295744" y="3203599"/>
                </a:lnTo>
                <a:lnTo>
                  <a:pt x="1259881" y="3172413"/>
                </a:lnTo>
                <a:lnTo>
                  <a:pt x="1225577" y="3144346"/>
                </a:lnTo>
                <a:lnTo>
                  <a:pt x="1186596" y="3122518"/>
                </a:lnTo>
                <a:lnTo>
                  <a:pt x="1144496" y="3103806"/>
                </a:lnTo>
                <a:lnTo>
                  <a:pt x="1099278" y="3088214"/>
                </a:lnTo>
                <a:lnTo>
                  <a:pt x="1052499" y="3074180"/>
                </a:lnTo>
                <a:lnTo>
                  <a:pt x="1005723" y="3061706"/>
                </a:lnTo>
                <a:lnTo>
                  <a:pt x="957386" y="3049231"/>
                </a:lnTo>
                <a:lnTo>
                  <a:pt x="912167" y="3035198"/>
                </a:lnTo>
                <a:lnTo>
                  <a:pt x="866948" y="3019606"/>
                </a:lnTo>
                <a:lnTo>
                  <a:pt x="824850" y="3000894"/>
                </a:lnTo>
                <a:lnTo>
                  <a:pt x="787426" y="2977505"/>
                </a:lnTo>
                <a:lnTo>
                  <a:pt x="753122" y="2949439"/>
                </a:lnTo>
                <a:lnTo>
                  <a:pt x="725057" y="2915136"/>
                </a:lnTo>
                <a:lnTo>
                  <a:pt x="701668" y="2877713"/>
                </a:lnTo>
                <a:lnTo>
                  <a:pt x="682956" y="2835613"/>
                </a:lnTo>
                <a:lnTo>
                  <a:pt x="667364" y="2790396"/>
                </a:lnTo>
                <a:lnTo>
                  <a:pt x="653331" y="2745177"/>
                </a:lnTo>
                <a:lnTo>
                  <a:pt x="640857" y="2696840"/>
                </a:lnTo>
                <a:lnTo>
                  <a:pt x="628382" y="2650063"/>
                </a:lnTo>
                <a:lnTo>
                  <a:pt x="614349" y="2603285"/>
                </a:lnTo>
                <a:lnTo>
                  <a:pt x="598756" y="2558065"/>
                </a:lnTo>
                <a:lnTo>
                  <a:pt x="580044" y="2515965"/>
                </a:lnTo>
                <a:lnTo>
                  <a:pt x="558214" y="2476984"/>
                </a:lnTo>
                <a:lnTo>
                  <a:pt x="530150" y="2442681"/>
                </a:lnTo>
                <a:lnTo>
                  <a:pt x="498963" y="2406817"/>
                </a:lnTo>
                <a:lnTo>
                  <a:pt x="463101" y="2375633"/>
                </a:lnTo>
                <a:lnTo>
                  <a:pt x="424118" y="2346007"/>
                </a:lnTo>
                <a:lnTo>
                  <a:pt x="385138" y="2316382"/>
                </a:lnTo>
                <a:lnTo>
                  <a:pt x="346157" y="2286756"/>
                </a:lnTo>
                <a:lnTo>
                  <a:pt x="308733" y="2257129"/>
                </a:lnTo>
                <a:lnTo>
                  <a:pt x="272871" y="2224386"/>
                </a:lnTo>
                <a:lnTo>
                  <a:pt x="241686" y="2191641"/>
                </a:lnTo>
                <a:lnTo>
                  <a:pt x="215179" y="2154219"/>
                </a:lnTo>
                <a:lnTo>
                  <a:pt x="194909" y="2115238"/>
                </a:lnTo>
                <a:lnTo>
                  <a:pt x="180876" y="2068461"/>
                </a:lnTo>
                <a:lnTo>
                  <a:pt x="174638" y="2020123"/>
                </a:lnTo>
                <a:lnTo>
                  <a:pt x="173078" y="1970225"/>
                </a:lnTo>
                <a:lnTo>
                  <a:pt x="177756" y="1917211"/>
                </a:lnTo>
                <a:lnTo>
                  <a:pt x="183993" y="1864197"/>
                </a:lnTo>
                <a:lnTo>
                  <a:pt x="191789" y="1811182"/>
                </a:lnTo>
                <a:lnTo>
                  <a:pt x="198027" y="1758167"/>
                </a:lnTo>
                <a:lnTo>
                  <a:pt x="201146" y="1705153"/>
                </a:lnTo>
                <a:lnTo>
                  <a:pt x="201146" y="1653697"/>
                </a:lnTo>
                <a:lnTo>
                  <a:pt x="194909" y="1605362"/>
                </a:lnTo>
                <a:lnTo>
                  <a:pt x="182434" y="1557024"/>
                </a:lnTo>
                <a:lnTo>
                  <a:pt x="163723" y="1511804"/>
                </a:lnTo>
                <a:lnTo>
                  <a:pt x="140335" y="1465027"/>
                </a:lnTo>
                <a:lnTo>
                  <a:pt x="113826" y="1418251"/>
                </a:lnTo>
                <a:lnTo>
                  <a:pt x="85761" y="1371472"/>
                </a:lnTo>
                <a:lnTo>
                  <a:pt x="59253" y="1326252"/>
                </a:lnTo>
                <a:lnTo>
                  <a:pt x="35863" y="1277917"/>
                </a:lnTo>
                <a:lnTo>
                  <a:pt x="17153" y="1231139"/>
                </a:lnTo>
                <a:lnTo>
                  <a:pt x="4679" y="1182801"/>
                </a:lnTo>
                <a:lnTo>
                  <a:pt x="0" y="1132905"/>
                </a:lnTo>
                <a:lnTo>
                  <a:pt x="4679" y="1083010"/>
                </a:lnTo>
                <a:lnTo>
                  <a:pt x="17153" y="1034673"/>
                </a:lnTo>
                <a:lnTo>
                  <a:pt x="35863" y="987895"/>
                </a:lnTo>
                <a:lnTo>
                  <a:pt x="59253" y="939559"/>
                </a:lnTo>
                <a:lnTo>
                  <a:pt x="85761" y="894339"/>
                </a:lnTo>
                <a:lnTo>
                  <a:pt x="113826" y="847563"/>
                </a:lnTo>
                <a:lnTo>
                  <a:pt x="140335" y="800784"/>
                </a:lnTo>
                <a:lnTo>
                  <a:pt x="163723" y="754007"/>
                </a:lnTo>
                <a:lnTo>
                  <a:pt x="182434" y="708787"/>
                </a:lnTo>
                <a:lnTo>
                  <a:pt x="194909" y="660451"/>
                </a:lnTo>
                <a:lnTo>
                  <a:pt x="201146" y="612115"/>
                </a:lnTo>
                <a:lnTo>
                  <a:pt x="201146" y="560659"/>
                </a:lnTo>
                <a:lnTo>
                  <a:pt x="198027" y="507644"/>
                </a:lnTo>
                <a:lnTo>
                  <a:pt x="191789" y="454630"/>
                </a:lnTo>
                <a:lnTo>
                  <a:pt x="183993" y="401614"/>
                </a:lnTo>
                <a:lnTo>
                  <a:pt x="177756" y="348600"/>
                </a:lnTo>
                <a:lnTo>
                  <a:pt x="173078" y="295586"/>
                </a:lnTo>
                <a:lnTo>
                  <a:pt x="174638" y="245689"/>
                </a:lnTo>
                <a:lnTo>
                  <a:pt x="180876" y="197353"/>
                </a:lnTo>
                <a:lnTo>
                  <a:pt x="194909" y="150574"/>
                </a:lnTo>
                <a:lnTo>
                  <a:pt x="215179" y="111594"/>
                </a:lnTo>
                <a:lnTo>
                  <a:pt x="241686" y="74171"/>
                </a:lnTo>
                <a:lnTo>
                  <a:pt x="272871" y="41427"/>
                </a:lnTo>
                <a:lnTo>
                  <a:pt x="308733" y="868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 6" descr="Mère tenant son bébé">
            <a:extLst>
              <a:ext uri="{FF2B5EF4-FFF2-40B4-BE49-F238E27FC236}">
                <a16:creationId xmlns:a16="http://schemas.microsoft.com/office/drawing/2014/main" id="{A2D5A2D1-7F04-4D74-9ACD-FF8E259228FB}"/>
              </a:ext>
            </a:extLst>
          </p:cNvPr>
          <p:cNvPicPr>
            <a:picLocks noChangeAspect="1"/>
          </p:cNvPicPr>
          <p:nvPr/>
        </p:nvPicPr>
        <p:blipFill rotWithShape="1">
          <a:blip r:embed="rId2">
            <a:extLst>
              <a:ext uri="{28A0092B-C50C-407E-A947-70E740481C1C}">
                <a14:useLocalDpi xmlns:a14="http://schemas.microsoft.com/office/drawing/2010/main" val="0"/>
              </a:ext>
            </a:extLst>
          </a:blip>
          <a:srcRect l="5930" r="17434" b="2"/>
          <a:stretch/>
        </p:blipFill>
        <p:spPr>
          <a:xfrm>
            <a:off x="8017391" y="18425"/>
            <a:ext cx="4116885" cy="3585722"/>
          </a:xfrm>
          <a:custGeom>
            <a:avLst/>
            <a:gdLst/>
            <a:ahLst/>
            <a:cxnLst/>
            <a:rect l="l" t="t" r="r" b="b"/>
            <a:pathLst>
              <a:path w="4116885" h="3585722">
                <a:moveTo>
                  <a:pt x="371204" y="0"/>
                </a:moveTo>
                <a:lnTo>
                  <a:pt x="4116885" y="0"/>
                </a:lnTo>
                <a:lnTo>
                  <a:pt x="4116885" y="2920084"/>
                </a:lnTo>
                <a:lnTo>
                  <a:pt x="4083518" y="2934914"/>
                </a:lnTo>
                <a:lnTo>
                  <a:pt x="4040331" y="2949806"/>
                </a:lnTo>
                <a:lnTo>
                  <a:pt x="3997143" y="2963209"/>
                </a:lnTo>
                <a:lnTo>
                  <a:pt x="3950976" y="2975125"/>
                </a:lnTo>
                <a:lnTo>
                  <a:pt x="3906298" y="2987039"/>
                </a:lnTo>
                <a:lnTo>
                  <a:pt x="3861622" y="3000442"/>
                </a:lnTo>
                <a:lnTo>
                  <a:pt x="3818433" y="3015336"/>
                </a:lnTo>
                <a:lnTo>
                  <a:pt x="3778225" y="3033207"/>
                </a:lnTo>
                <a:lnTo>
                  <a:pt x="3740994" y="3054056"/>
                </a:lnTo>
                <a:lnTo>
                  <a:pt x="3708230" y="3080861"/>
                </a:lnTo>
                <a:lnTo>
                  <a:pt x="3673977" y="3110649"/>
                </a:lnTo>
                <a:lnTo>
                  <a:pt x="3644190" y="3144902"/>
                </a:lnTo>
                <a:lnTo>
                  <a:pt x="3615895" y="3180643"/>
                </a:lnTo>
                <a:lnTo>
                  <a:pt x="3587600" y="3217874"/>
                </a:lnTo>
                <a:lnTo>
                  <a:pt x="3559305" y="3255107"/>
                </a:lnTo>
                <a:lnTo>
                  <a:pt x="3531009" y="3290849"/>
                </a:lnTo>
                <a:lnTo>
                  <a:pt x="3499734" y="3325101"/>
                </a:lnTo>
                <a:lnTo>
                  <a:pt x="3468459" y="3354887"/>
                </a:lnTo>
                <a:lnTo>
                  <a:pt x="3432719" y="3380204"/>
                </a:lnTo>
                <a:lnTo>
                  <a:pt x="3395487" y="3399565"/>
                </a:lnTo>
                <a:lnTo>
                  <a:pt x="3350809" y="3412968"/>
                </a:lnTo>
                <a:lnTo>
                  <a:pt x="3304642" y="3418925"/>
                </a:lnTo>
                <a:lnTo>
                  <a:pt x="3256988" y="3420415"/>
                </a:lnTo>
                <a:lnTo>
                  <a:pt x="3206353" y="3415946"/>
                </a:lnTo>
                <a:lnTo>
                  <a:pt x="3155719" y="3409991"/>
                </a:lnTo>
                <a:lnTo>
                  <a:pt x="3105083" y="3402543"/>
                </a:lnTo>
                <a:lnTo>
                  <a:pt x="3054450" y="3396587"/>
                </a:lnTo>
                <a:lnTo>
                  <a:pt x="3003814" y="3393607"/>
                </a:lnTo>
                <a:lnTo>
                  <a:pt x="2954669" y="3393607"/>
                </a:lnTo>
                <a:lnTo>
                  <a:pt x="2908503" y="3399565"/>
                </a:lnTo>
                <a:lnTo>
                  <a:pt x="2860847" y="3411479"/>
                </a:lnTo>
                <a:lnTo>
                  <a:pt x="2817659" y="3429350"/>
                </a:lnTo>
                <a:lnTo>
                  <a:pt x="2772981" y="3453178"/>
                </a:lnTo>
                <a:lnTo>
                  <a:pt x="2728305" y="3477008"/>
                </a:lnTo>
                <a:lnTo>
                  <a:pt x="2683627" y="3503814"/>
                </a:lnTo>
                <a:lnTo>
                  <a:pt x="2640437" y="3529131"/>
                </a:lnTo>
                <a:lnTo>
                  <a:pt x="2594272" y="3551469"/>
                </a:lnTo>
                <a:lnTo>
                  <a:pt x="2549594" y="3569341"/>
                </a:lnTo>
                <a:lnTo>
                  <a:pt x="2503426" y="3581255"/>
                </a:lnTo>
                <a:lnTo>
                  <a:pt x="2455772" y="3585722"/>
                </a:lnTo>
                <a:lnTo>
                  <a:pt x="2408116" y="3581255"/>
                </a:lnTo>
                <a:lnTo>
                  <a:pt x="2361949" y="3569341"/>
                </a:lnTo>
                <a:lnTo>
                  <a:pt x="2317272" y="3551469"/>
                </a:lnTo>
                <a:lnTo>
                  <a:pt x="2271105" y="3529131"/>
                </a:lnTo>
                <a:lnTo>
                  <a:pt x="2227917" y="3503814"/>
                </a:lnTo>
                <a:lnTo>
                  <a:pt x="2183239" y="3477008"/>
                </a:lnTo>
                <a:lnTo>
                  <a:pt x="2138561" y="3453178"/>
                </a:lnTo>
                <a:lnTo>
                  <a:pt x="2093885" y="3429350"/>
                </a:lnTo>
                <a:lnTo>
                  <a:pt x="2049208" y="3411479"/>
                </a:lnTo>
                <a:lnTo>
                  <a:pt x="2003041" y="3399565"/>
                </a:lnTo>
                <a:lnTo>
                  <a:pt x="1956874" y="3393607"/>
                </a:lnTo>
                <a:lnTo>
                  <a:pt x="1907728" y="3393607"/>
                </a:lnTo>
                <a:lnTo>
                  <a:pt x="1857094" y="3396587"/>
                </a:lnTo>
                <a:lnTo>
                  <a:pt x="1806460" y="3402543"/>
                </a:lnTo>
                <a:lnTo>
                  <a:pt x="1755825" y="3409991"/>
                </a:lnTo>
                <a:lnTo>
                  <a:pt x="1705189" y="3415946"/>
                </a:lnTo>
                <a:lnTo>
                  <a:pt x="1654555" y="3420415"/>
                </a:lnTo>
                <a:lnTo>
                  <a:pt x="1606901" y="3418925"/>
                </a:lnTo>
                <a:lnTo>
                  <a:pt x="1560733" y="3412968"/>
                </a:lnTo>
                <a:lnTo>
                  <a:pt x="1516055" y="3399565"/>
                </a:lnTo>
                <a:lnTo>
                  <a:pt x="1478825" y="3380204"/>
                </a:lnTo>
                <a:lnTo>
                  <a:pt x="1443081" y="3354887"/>
                </a:lnTo>
                <a:lnTo>
                  <a:pt x="1411808" y="3325101"/>
                </a:lnTo>
                <a:lnTo>
                  <a:pt x="1380533" y="3290849"/>
                </a:lnTo>
                <a:lnTo>
                  <a:pt x="1352239" y="3255107"/>
                </a:lnTo>
                <a:lnTo>
                  <a:pt x="1323942" y="3217874"/>
                </a:lnTo>
                <a:lnTo>
                  <a:pt x="1295647" y="3180643"/>
                </a:lnTo>
                <a:lnTo>
                  <a:pt x="1267352" y="3144902"/>
                </a:lnTo>
                <a:lnTo>
                  <a:pt x="1237566" y="3110649"/>
                </a:lnTo>
                <a:lnTo>
                  <a:pt x="1203314" y="3080861"/>
                </a:lnTo>
                <a:lnTo>
                  <a:pt x="1170550" y="3054056"/>
                </a:lnTo>
                <a:lnTo>
                  <a:pt x="1133319" y="3033207"/>
                </a:lnTo>
                <a:lnTo>
                  <a:pt x="1093109" y="3015336"/>
                </a:lnTo>
                <a:lnTo>
                  <a:pt x="1049921" y="3000442"/>
                </a:lnTo>
                <a:lnTo>
                  <a:pt x="1005242" y="2987039"/>
                </a:lnTo>
                <a:lnTo>
                  <a:pt x="960566" y="2975125"/>
                </a:lnTo>
                <a:lnTo>
                  <a:pt x="914400" y="2963209"/>
                </a:lnTo>
                <a:lnTo>
                  <a:pt x="871211" y="2949806"/>
                </a:lnTo>
                <a:lnTo>
                  <a:pt x="828022" y="2934914"/>
                </a:lnTo>
                <a:lnTo>
                  <a:pt x="787813" y="2917043"/>
                </a:lnTo>
                <a:lnTo>
                  <a:pt x="752072" y="2894704"/>
                </a:lnTo>
                <a:lnTo>
                  <a:pt x="719306" y="2867898"/>
                </a:lnTo>
                <a:lnTo>
                  <a:pt x="692502" y="2835134"/>
                </a:lnTo>
                <a:lnTo>
                  <a:pt x="670163" y="2799391"/>
                </a:lnTo>
                <a:lnTo>
                  <a:pt x="652291" y="2759180"/>
                </a:lnTo>
                <a:lnTo>
                  <a:pt x="637399" y="2715993"/>
                </a:lnTo>
                <a:lnTo>
                  <a:pt x="623997" y="2672804"/>
                </a:lnTo>
                <a:lnTo>
                  <a:pt x="612083" y="2626638"/>
                </a:lnTo>
                <a:lnTo>
                  <a:pt x="600169" y="2581960"/>
                </a:lnTo>
                <a:lnTo>
                  <a:pt x="586764" y="2537281"/>
                </a:lnTo>
                <a:lnTo>
                  <a:pt x="571872" y="2494092"/>
                </a:lnTo>
                <a:lnTo>
                  <a:pt x="554000" y="2453882"/>
                </a:lnTo>
                <a:lnTo>
                  <a:pt x="533152" y="2416651"/>
                </a:lnTo>
                <a:lnTo>
                  <a:pt x="506346" y="2383887"/>
                </a:lnTo>
                <a:lnTo>
                  <a:pt x="476561" y="2349633"/>
                </a:lnTo>
                <a:lnTo>
                  <a:pt x="442308" y="2319849"/>
                </a:lnTo>
                <a:lnTo>
                  <a:pt x="405075" y="2291554"/>
                </a:lnTo>
                <a:lnTo>
                  <a:pt x="367844" y="2263257"/>
                </a:lnTo>
                <a:lnTo>
                  <a:pt x="330615" y="2234962"/>
                </a:lnTo>
                <a:lnTo>
                  <a:pt x="294872" y="2206664"/>
                </a:lnTo>
                <a:lnTo>
                  <a:pt x="260619" y="2175390"/>
                </a:lnTo>
                <a:lnTo>
                  <a:pt x="230835" y="2144116"/>
                </a:lnTo>
                <a:lnTo>
                  <a:pt x="205519" y="2108372"/>
                </a:lnTo>
                <a:lnTo>
                  <a:pt x="186158" y="2071141"/>
                </a:lnTo>
                <a:lnTo>
                  <a:pt x="172755" y="2026465"/>
                </a:lnTo>
                <a:lnTo>
                  <a:pt x="166797" y="1980297"/>
                </a:lnTo>
                <a:lnTo>
                  <a:pt x="165306" y="1932640"/>
                </a:lnTo>
                <a:lnTo>
                  <a:pt x="169775" y="1882006"/>
                </a:lnTo>
                <a:lnTo>
                  <a:pt x="175733" y="1831370"/>
                </a:lnTo>
                <a:lnTo>
                  <a:pt x="183178" y="1780735"/>
                </a:lnTo>
                <a:lnTo>
                  <a:pt x="189136" y="1730101"/>
                </a:lnTo>
                <a:lnTo>
                  <a:pt x="192116" y="1679466"/>
                </a:lnTo>
                <a:lnTo>
                  <a:pt x="192116" y="1630319"/>
                </a:lnTo>
                <a:lnTo>
                  <a:pt x="186158" y="1584152"/>
                </a:lnTo>
                <a:lnTo>
                  <a:pt x="174244" y="1537986"/>
                </a:lnTo>
                <a:lnTo>
                  <a:pt x="156372" y="1494795"/>
                </a:lnTo>
                <a:lnTo>
                  <a:pt x="134033" y="1450119"/>
                </a:lnTo>
                <a:lnTo>
                  <a:pt x="108716" y="1405442"/>
                </a:lnTo>
                <a:lnTo>
                  <a:pt x="81910" y="1360762"/>
                </a:lnTo>
                <a:lnTo>
                  <a:pt x="56594" y="1317574"/>
                </a:lnTo>
                <a:lnTo>
                  <a:pt x="34253" y="1271407"/>
                </a:lnTo>
                <a:lnTo>
                  <a:pt x="16383" y="1226729"/>
                </a:lnTo>
                <a:lnTo>
                  <a:pt x="4469" y="1180561"/>
                </a:lnTo>
                <a:lnTo>
                  <a:pt x="0" y="1132905"/>
                </a:lnTo>
                <a:lnTo>
                  <a:pt x="4469" y="1085249"/>
                </a:lnTo>
                <a:lnTo>
                  <a:pt x="16383" y="1039083"/>
                </a:lnTo>
                <a:lnTo>
                  <a:pt x="34253" y="994403"/>
                </a:lnTo>
                <a:lnTo>
                  <a:pt x="56594" y="948238"/>
                </a:lnTo>
                <a:lnTo>
                  <a:pt x="81910" y="905048"/>
                </a:lnTo>
                <a:lnTo>
                  <a:pt x="108716" y="860370"/>
                </a:lnTo>
                <a:lnTo>
                  <a:pt x="134033" y="815693"/>
                </a:lnTo>
                <a:lnTo>
                  <a:pt x="156372" y="771015"/>
                </a:lnTo>
                <a:lnTo>
                  <a:pt x="174244" y="727825"/>
                </a:lnTo>
                <a:lnTo>
                  <a:pt x="186158" y="681658"/>
                </a:lnTo>
                <a:lnTo>
                  <a:pt x="192116" y="635491"/>
                </a:lnTo>
                <a:lnTo>
                  <a:pt x="192116" y="586346"/>
                </a:lnTo>
                <a:lnTo>
                  <a:pt x="189136" y="535711"/>
                </a:lnTo>
                <a:lnTo>
                  <a:pt x="183178" y="485075"/>
                </a:lnTo>
                <a:lnTo>
                  <a:pt x="175733" y="434440"/>
                </a:lnTo>
                <a:lnTo>
                  <a:pt x="169775" y="383806"/>
                </a:lnTo>
                <a:lnTo>
                  <a:pt x="165306" y="333172"/>
                </a:lnTo>
                <a:lnTo>
                  <a:pt x="166797" y="285515"/>
                </a:lnTo>
                <a:lnTo>
                  <a:pt x="172755" y="239348"/>
                </a:lnTo>
                <a:lnTo>
                  <a:pt x="186158" y="194669"/>
                </a:lnTo>
                <a:lnTo>
                  <a:pt x="205519" y="157438"/>
                </a:lnTo>
                <a:lnTo>
                  <a:pt x="230835" y="121696"/>
                </a:lnTo>
                <a:lnTo>
                  <a:pt x="260619" y="90421"/>
                </a:lnTo>
                <a:lnTo>
                  <a:pt x="294872" y="59147"/>
                </a:lnTo>
                <a:lnTo>
                  <a:pt x="330615" y="30850"/>
                </a:lnTo>
                <a:lnTo>
                  <a:pt x="367844" y="2553"/>
                </a:lnTo>
                <a:close/>
              </a:path>
            </a:pathLst>
          </a:custGeom>
        </p:spPr>
      </p:pic>
      <p:sp>
        <p:nvSpPr>
          <p:cNvPr id="25" name="Freeform: Shape 24">
            <a:extLst>
              <a:ext uri="{FF2B5EF4-FFF2-40B4-BE49-F238E27FC236}">
                <a16:creationId xmlns:a16="http://schemas.microsoft.com/office/drawing/2014/main" id="{2AD292BD-58D8-4261-AD54-80C939F13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78598" y="3909952"/>
            <a:ext cx="3313402" cy="2948047"/>
          </a:xfrm>
          <a:custGeom>
            <a:avLst/>
            <a:gdLst>
              <a:gd name="connsiteX0" fmla="*/ 1934947 w 3313402"/>
              <a:gd name="connsiteY0" fmla="*/ 0 h 2948047"/>
              <a:gd name="connsiteX1" fmla="*/ 1972495 w 3313402"/>
              <a:gd name="connsiteY1" fmla="*/ 3519 h 2948047"/>
              <a:gd name="connsiteX2" fmla="*/ 2008871 w 3313402"/>
              <a:gd name="connsiteY2" fmla="*/ 12907 h 2948047"/>
              <a:gd name="connsiteX3" fmla="*/ 2044074 w 3313402"/>
              <a:gd name="connsiteY3" fmla="*/ 26988 h 2948047"/>
              <a:gd name="connsiteX4" fmla="*/ 2080448 w 3313402"/>
              <a:gd name="connsiteY4" fmla="*/ 44589 h 2948047"/>
              <a:gd name="connsiteX5" fmla="*/ 2114478 w 3313402"/>
              <a:gd name="connsiteY5" fmla="*/ 64537 h 2948047"/>
              <a:gd name="connsiteX6" fmla="*/ 2149681 w 3313402"/>
              <a:gd name="connsiteY6" fmla="*/ 85659 h 2948047"/>
              <a:gd name="connsiteX7" fmla="*/ 2184882 w 3313402"/>
              <a:gd name="connsiteY7" fmla="*/ 104433 h 2948047"/>
              <a:gd name="connsiteX8" fmla="*/ 2220084 w 3313402"/>
              <a:gd name="connsiteY8" fmla="*/ 123208 h 2948047"/>
              <a:gd name="connsiteX9" fmla="*/ 2254113 w 3313402"/>
              <a:gd name="connsiteY9" fmla="*/ 137288 h 2948047"/>
              <a:gd name="connsiteX10" fmla="*/ 2291662 w 3313402"/>
              <a:gd name="connsiteY10" fmla="*/ 146675 h 2948047"/>
              <a:gd name="connsiteX11" fmla="*/ 2328037 w 3313402"/>
              <a:gd name="connsiteY11" fmla="*/ 151369 h 2948047"/>
              <a:gd name="connsiteX12" fmla="*/ 2366759 w 3313402"/>
              <a:gd name="connsiteY12" fmla="*/ 151369 h 2948047"/>
              <a:gd name="connsiteX13" fmla="*/ 2406656 w 3313402"/>
              <a:gd name="connsiteY13" fmla="*/ 149023 h 2948047"/>
              <a:gd name="connsiteX14" fmla="*/ 2446551 w 3313402"/>
              <a:gd name="connsiteY14" fmla="*/ 144329 h 2948047"/>
              <a:gd name="connsiteX15" fmla="*/ 2486448 w 3313402"/>
              <a:gd name="connsiteY15" fmla="*/ 138462 h 2948047"/>
              <a:gd name="connsiteX16" fmla="*/ 2526343 w 3313402"/>
              <a:gd name="connsiteY16" fmla="*/ 133769 h 2948047"/>
              <a:gd name="connsiteX17" fmla="*/ 2566239 w 3313402"/>
              <a:gd name="connsiteY17" fmla="*/ 130247 h 2948047"/>
              <a:gd name="connsiteX18" fmla="*/ 2603787 w 3313402"/>
              <a:gd name="connsiteY18" fmla="*/ 131421 h 2948047"/>
              <a:gd name="connsiteX19" fmla="*/ 2640163 w 3313402"/>
              <a:gd name="connsiteY19" fmla="*/ 136115 h 2948047"/>
              <a:gd name="connsiteX20" fmla="*/ 2675366 w 3313402"/>
              <a:gd name="connsiteY20" fmla="*/ 146675 h 2948047"/>
              <a:gd name="connsiteX21" fmla="*/ 2704702 w 3313402"/>
              <a:gd name="connsiteY21" fmla="*/ 161930 h 2948047"/>
              <a:gd name="connsiteX22" fmla="*/ 2732862 w 3313402"/>
              <a:gd name="connsiteY22" fmla="*/ 181878 h 2948047"/>
              <a:gd name="connsiteX23" fmla="*/ 2757504 w 3313402"/>
              <a:gd name="connsiteY23" fmla="*/ 205346 h 2948047"/>
              <a:gd name="connsiteX24" fmla="*/ 2782146 w 3313402"/>
              <a:gd name="connsiteY24" fmla="*/ 232334 h 2948047"/>
              <a:gd name="connsiteX25" fmla="*/ 2804440 w 3313402"/>
              <a:gd name="connsiteY25" fmla="*/ 260495 h 2948047"/>
              <a:gd name="connsiteX26" fmla="*/ 2826735 w 3313402"/>
              <a:gd name="connsiteY26" fmla="*/ 289831 h 2948047"/>
              <a:gd name="connsiteX27" fmla="*/ 2849030 w 3313402"/>
              <a:gd name="connsiteY27" fmla="*/ 319166 h 2948047"/>
              <a:gd name="connsiteX28" fmla="*/ 2871324 w 3313402"/>
              <a:gd name="connsiteY28" fmla="*/ 347327 h 2948047"/>
              <a:gd name="connsiteX29" fmla="*/ 2894793 w 3313402"/>
              <a:gd name="connsiteY29" fmla="*/ 374315 h 2948047"/>
              <a:gd name="connsiteX30" fmla="*/ 2921781 w 3313402"/>
              <a:gd name="connsiteY30" fmla="*/ 397785 h 2948047"/>
              <a:gd name="connsiteX31" fmla="*/ 2947597 w 3313402"/>
              <a:gd name="connsiteY31" fmla="*/ 418906 h 2948047"/>
              <a:gd name="connsiteX32" fmla="*/ 2976931 w 3313402"/>
              <a:gd name="connsiteY32" fmla="*/ 435332 h 2948047"/>
              <a:gd name="connsiteX33" fmla="*/ 3008614 w 3313402"/>
              <a:gd name="connsiteY33" fmla="*/ 449413 h 2948047"/>
              <a:gd name="connsiteX34" fmla="*/ 3042641 w 3313402"/>
              <a:gd name="connsiteY34" fmla="*/ 461147 h 2948047"/>
              <a:gd name="connsiteX35" fmla="*/ 3077843 w 3313402"/>
              <a:gd name="connsiteY35" fmla="*/ 471708 h 2948047"/>
              <a:gd name="connsiteX36" fmla="*/ 3113046 w 3313402"/>
              <a:gd name="connsiteY36" fmla="*/ 481096 h 2948047"/>
              <a:gd name="connsiteX37" fmla="*/ 3149422 w 3313402"/>
              <a:gd name="connsiteY37" fmla="*/ 490483 h 2948047"/>
              <a:gd name="connsiteX38" fmla="*/ 3183450 w 3313402"/>
              <a:gd name="connsiteY38" fmla="*/ 501044 h 2948047"/>
              <a:gd name="connsiteX39" fmla="*/ 3217478 w 3313402"/>
              <a:gd name="connsiteY39" fmla="*/ 512777 h 2948047"/>
              <a:gd name="connsiteX40" fmla="*/ 3249161 w 3313402"/>
              <a:gd name="connsiteY40" fmla="*/ 526859 h 2948047"/>
              <a:gd name="connsiteX41" fmla="*/ 3277323 w 3313402"/>
              <a:gd name="connsiteY41" fmla="*/ 544460 h 2948047"/>
              <a:gd name="connsiteX42" fmla="*/ 3303139 w 3313402"/>
              <a:gd name="connsiteY42" fmla="*/ 565581 h 2948047"/>
              <a:gd name="connsiteX43" fmla="*/ 3313402 w 3313402"/>
              <a:gd name="connsiteY43" fmla="*/ 578126 h 2948047"/>
              <a:gd name="connsiteX44" fmla="*/ 3313402 w 3313402"/>
              <a:gd name="connsiteY44" fmla="*/ 2948047 h 2948047"/>
              <a:gd name="connsiteX45" fmla="*/ 422306 w 3313402"/>
              <a:gd name="connsiteY45" fmla="*/ 2948047 h 2948047"/>
              <a:gd name="connsiteX46" fmla="*/ 420079 w 3313402"/>
              <a:gd name="connsiteY46" fmla="*/ 2944070 h 2948047"/>
              <a:gd name="connsiteX47" fmla="*/ 398960 w 3313402"/>
              <a:gd name="connsiteY47" fmla="*/ 2918255 h 2948047"/>
              <a:gd name="connsiteX48" fmla="*/ 375490 w 3313402"/>
              <a:gd name="connsiteY48" fmla="*/ 2891267 h 2948047"/>
              <a:gd name="connsiteX49" fmla="*/ 348502 w 3313402"/>
              <a:gd name="connsiteY49" fmla="*/ 2867799 h 2948047"/>
              <a:gd name="connsiteX50" fmla="*/ 319166 w 3313402"/>
              <a:gd name="connsiteY50" fmla="*/ 2845505 h 2948047"/>
              <a:gd name="connsiteX51" fmla="*/ 289832 w 3313402"/>
              <a:gd name="connsiteY51" fmla="*/ 2823210 h 2948047"/>
              <a:gd name="connsiteX52" fmla="*/ 260497 w 3313402"/>
              <a:gd name="connsiteY52" fmla="*/ 2800916 h 2948047"/>
              <a:gd name="connsiteX53" fmla="*/ 232334 w 3313402"/>
              <a:gd name="connsiteY53" fmla="*/ 2778620 h 2948047"/>
              <a:gd name="connsiteX54" fmla="*/ 205346 w 3313402"/>
              <a:gd name="connsiteY54" fmla="*/ 2753979 h 2948047"/>
              <a:gd name="connsiteX55" fmla="*/ 181878 w 3313402"/>
              <a:gd name="connsiteY55" fmla="*/ 2729338 h 2948047"/>
              <a:gd name="connsiteX56" fmla="*/ 161931 w 3313402"/>
              <a:gd name="connsiteY56" fmla="*/ 2701176 h 2948047"/>
              <a:gd name="connsiteX57" fmla="*/ 146677 w 3313402"/>
              <a:gd name="connsiteY57" fmla="*/ 2671841 h 2948047"/>
              <a:gd name="connsiteX58" fmla="*/ 136116 w 3313402"/>
              <a:gd name="connsiteY58" fmla="*/ 2636640 h 2948047"/>
              <a:gd name="connsiteX59" fmla="*/ 131422 w 3313402"/>
              <a:gd name="connsiteY59" fmla="*/ 2600264 h 2948047"/>
              <a:gd name="connsiteX60" fmla="*/ 130248 w 3313402"/>
              <a:gd name="connsiteY60" fmla="*/ 2562713 h 2948047"/>
              <a:gd name="connsiteX61" fmla="*/ 133769 w 3313402"/>
              <a:gd name="connsiteY61" fmla="*/ 2522818 h 2948047"/>
              <a:gd name="connsiteX62" fmla="*/ 138462 w 3313402"/>
              <a:gd name="connsiteY62" fmla="*/ 2482923 h 2948047"/>
              <a:gd name="connsiteX63" fmla="*/ 144329 w 3313402"/>
              <a:gd name="connsiteY63" fmla="*/ 2443026 h 2948047"/>
              <a:gd name="connsiteX64" fmla="*/ 149023 w 3313402"/>
              <a:gd name="connsiteY64" fmla="*/ 2403131 h 2948047"/>
              <a:gd name="connsiteX65" fmla="*/ 151371 w 3313402"/>
              <a:gd name="connsiteY65" fmla="*/ 2363236 h 2948047"/>
              <a:gd name="connsiteX66" fmla="*/ 151371 w 3313402"/>
              <a:gd name="connsiteY66" fmla="*/ 2324513 h 2948047"/>
              <a:gd name="connsiteX67" fmla="*/ 146677 w 3313402"/>
              <a:gd name="connsiteY67" fmla="*/ 2288138 h 2948047"/>
              <a:gd name="connsiteX68" fmla="*/ 137289 w 3313402"/>
              <a:gd name="connsiteY68" fmla="*/ 2251763 h 2948047"/>
              <a:gd name="connsiteX69" fmla="*/ 123208 w 3313402"/>
              <a:gd name="connsiteY69" fmla="*/ 2217733 h 2948047"/>
              <a:gd name="connsiteX70" fmla="*/ 105607 w 3313402"/>
              <a:gd name="connsiteY70" fmla="*/ 2182531 h 2948047"/>
              <a:gd name="connsiteX71" fmla="*/ 85659 w 3313402"/>
              <a:gd name="connsiteY71" fmla="*/ 2147330 h 2948047"/>
              <a:gd name="connsiteX72" fmla="*/ 64538 w 3313402"/>
              <a:gd name="connsiteY72" fmla="*/ 2112127 h 2948047"/>
              <a:gd name="connsiteX73" fmla="*/ 44590 w 3313402"/>
              <a:gd name="connsiteY73" fmla="*/ 2078098 h 2948047"/>
              <a:gd name="connsiteX74" fmla="*/ 26988 w 3313402"/>
              <a:gd name="connsiteY74" fmla="*/ 2041723 h 2948047"/>
              <a:gd name="connsiteX75" fmla="*/ 12908 w 3313402"/>
              <a:gd name="connsiteY75" fmla="*/ 2006521 h 2948047"/>
              <a:gd name="connsiteX76" fmla="*/ 3521 w 3313402"/>
              <a:gd name="connsiteY76" fmla="*/ 1970145 h 2948047"/>
              <a:gd name="connsiteX77" fmla="*/ 0 w 3313402"/>
              <a:gd name="connsiteY77" fmla="*/ 1932596 h 2948047"/>
              <a:gd name="connsiteX78" fmla="*/ 3521 w 3313402"/>
              <a:gd name="connsiteY78" fmla="*/ 1895048 h 2948047"/>
              <a:gd name="connsiteX79" fmla="*/ 12908 w 3313402"/>
              <a:gd name="connsiteY79" fmla="*/ 1858672 h 2948047"/>
              <a:gd name="connsiteX80" fmla="*/ 26988 w 3313402"/>
              <a:gd name="connsiteY80" fmla="*/ 1823470 h 2948047"/>
              <a:gd name="connsiteX81" fmla="*/ 44590 w 3313402"/>
              <a:gd name="connsiteY81" fmla="*/ 1787095 h 2948047"/>
              <a:gd name="connsiteX82" fmla="*/ 64538 w 3313402"/>
              <a:gd name="connsiteY82" fmla="*/ 1753065 h 2948047"/>
              <a:gd name="connsiteX83" fmla="*/ 85659 w 3313402"/>
              <a:gd name="connsiteY83" fmla="*/ 1717864 h 2948047"/>
              <a:gd name="connsiteX84" fmla="*/ 105607 w 3313402"/>
              <a:gd name="connsiteY84" fmla="*/ 1682661 h 2948047"/>
              <a:gd name="connsiteX85" fmla="*/ 123208 w 3313402"/>
              <a:gd name="connsiteY85" fmla="*/ 1647460 h 2948047"/>
              <a:gd name="connsiteX86" fmla="*/ 137289 w 3313402"/>
              <a:gd name="connsiteY86" fmla="*/ 1613430 h 2948047"/>
              <a:gd name="connsiteX87" fmla="*/ 146677 w 3313402"/>
              <a:gd name="connsiteY87" fmla="*/ 1577054 h 2948047"/>
              <a:gd name="connsiteX88" fmla="*/ 151371 w 3313402"/>
              <a:gd name="connsiteY88" fmla="*/ 1540680 h 2948047"/>
              <a:gd name="connsiteX89" fmla="*/ 151371 w 3313402"/>
              <a:gd name="connsiteY89" fmla="*/ 1501958 h 2948047"/>
              <a:gd name="connsiteX90" fmla="*/ 149023 w 3313402"/>
              <a:gd name="connsiteY90" fmla="*/ 1462061 h 2948047"/>
              <a:gd name="connsiteX91" fmla="*/ 144329 w 3313402"/>
              <a:gd name="connsiteY91" fmla="*/ 1422166 h 2948047"/>
              <a:gd name="connsiteX92" fmla="*/ 138462 w 3313402"/>
              <a:gd name="connsiteY92" fmla="*/ 1382269 h 2948047"/>
              <a:gd name="connsiteX93" fmla="*/ 133769 w 3313402"/>
              <a:gd name="connsiteY93" fmla="*/ 1342374 h 2948047"/>
              <a:gd name="connsiteX94" fmla="*/ 130248 w 3313402"/>
              <a:gd name="connsiteY94" fmla="*/ 1302479 h 2948047"/>
              <a:gd name="connsiteX95" fmla="*/ 131422 w 3313402"/>
              <a:gd name="connsiteY95" fmla="*/ 1264930 h 2948047"/>
              <a:gd name="connsiteX96" fmla="*/ 136116 w 3313402"/>
              <a:gd name="connsiteY96" fmla="*/ 1228554 h 2948047"/>
              <a:gd name="connsiteX97" fmla="*/ 146677 w 3313402"/>
              <a:gd name="connsiteY97" fmla="*/ 1193352 h 2948047"/>
              <a:gd name="connsiteX98" fmla="*/ 161931 w 3313402"/>
              <a:gd name="connsiteY98" fmla="*/ 1164017 h 2948047"/>
              <a:gd name="connsiteX99" fmla="*/ 181878 w 3313402"/>
              <a:gd name="connsiteY99" fmla="*/ 1135856 h 2948047"/>
              <a:gd name="connsiteX100" fmla="*/ 205346 w 3313402"/>
              <a:gd name="connsiteY100" fmla="*/ 1111214 h 2948047"/>
              <a:gd name="connsiteX101" fmla="*/ 232334 w 3313402"/>
              <a:gd name="connsiteY101" fmla="*/ 1086573 h 2948047"/>
              <a:gd name="connsiteX102" fmla="*/ 260497 w 3313402"/>
              <a:gd name="connsiteY102" fmla="*/ 1064277 h 2948047"/>
              <a:gd name="connsiteX103" fmla="*/ 289832 w 3313402"/>
              <a:gd name="connsiteY103" fmla="*/ 1041982 h 2948047"/>
              <a:gd name="connsiteX104" fmla="*/ 319166 w 3313402"/>
              <a:gd name="connsiteY104" fmla="*/ 1019688 h 2948047"/>
              <a:gd name="connsiteX105" fmla="*/ 348502 w 3313402"/>
              <a:gd name="connsiteY105" fmla="*/ 997393 h 2948047"/>
              <a:gd name="connsiteX106" fmla="*/ 375490 w 3313402"/>
              <a:gd name="connsiteY106" fmla="*/ 973926 h 2948047"/>
              <a:gd name="connsiteX107" fmla="*/ 398960 w 3313402"/>
              <a:gd name="connsiteY107" fmla="*/ 946938 h 2948047"/>
              <a:gd name="connsiteX108" fmla="*/ 420079 w 3313402"/>
              <a:gd name="connsiteY108" fmla="*/ 921122 h 2948047"/>
              <a:gd name="connsiteX109" fmla="*/ 436507 w 3313402"/>
              <a:gd name="connsiteY109" fmla="*/ 891788 h 2948047"/>
              <a:gd name="connsiteX110" fmla="*/ 450588 w 3313402"/>
              <a:gd name="connsiteY110" fmla="*/ 860106 h 2948047"/>
              <a:gd name="connsiteX111" fmla="*/ 462322 w 3313402"/>
              <a:gd name="connsiteY111" fmla="*/ 826076 h 2948047"/>
              <a:gd name="connsiteX112" fmla="*/ 472883 w 3313402"/>
              <a:gd name="connsiteY112" fmla="*/ 790874 h 2948047"/>
              <a:gd name="connsiteX113" fmla="*/ 482271 w 3313402"/>
              <a:gd name="connsiteY113" fmla="*/ 755672 h 2948047"/>
              <a:gd name="connsiteX114" fmla="*/ 491658 w 3313402"/>
              <a:gd name="connsiteY114" fmla="*/ 719297 h 2948047"/>
              <a:gd name="connsiteX115" fmla="*/ 502219 w 3313402"/>
              <a:gd name="connsiteY115" fmla="*/ 685268 h 2948047"/>
              <a:gd name="connsiteX116" fmla="*/ 513952 w 3313402"/>
              <a:gd name="connsiteY116" fmla="*/ 651238 h 2948047"/>
              <a:gd name="connsiteX117" fmla="*/ 528034 w 3313402"/>
              <a:gd name="connsiteY117" fmla="*/ 619558 h 2948047"/>
              <a:gd name="connsiteX118" fmla="*/ 545635 w 3313402"/>
              <a:gd name="connsiteY118" fmla="*/ 591396 h 2948047"/>
              <a:gd name="connsiteX119" fmla="*/ 566755 w 3313402"/>
              <a:gd name="connsiteY119" fmla="*/ 565581 h 2948047"/>
              <a:gd name="connsiteX120" fmla="*/ 592570 w 3313402"/>
              <a:gd name="connsiteY120" fmla="*/ 544460 h 2948047"/>
              <a:gd name="connsiteX121" fmla="*/ 620733 w 3313402"/>
              <a:gd name="connsiteY121" fmla="*/ 526859 h 2948047"/>
              <a:gd name="connsiteX122" fmla="*/ 652413 w 3313402"/>
              <a:gd name="connsiteY122" fmla="*/ 512777 h 2948047"/>
              <a:gd name="connsiteX123" fmla="*/ 686443 w 3313402"/>
              <a:gd name="connsiteY123" fmla="*/ 501044 h 2948047"/>
              <a:gd name="connsiteX124" fmla="*/ 720472 w 3313402"/>
              <a:gd name="connsiteY124" fmla="*/ 490483 h 2948047"/>
              <a:gd name="connsiteX125" fmla="*/ 756848 w 3313402"/>
              <a:gd name="connsiteY125" fmla="*/ 481096 h 2948047"/>
              <a:gd name="connsiteX126" fmla="*/ 792049 w 3313402"/>
              <a:gd name="connsiteY126" fmla="*/ 471708 h 2948047"/>
              <a:gd name="connsiteX127" fmla="*/ 827252 w 3313402"/>
              <a:gd name="connsiteY127" fmla="*/ 461147 h 2948047"/>
              <a:gd name="connsiteX128" fmla="*/ 861280 w 3313402"/>
              <a:gd name="connsiteY128" fmla="*/ 449413 h 2948047"/>
              <a:gd name="connsiteX129" fmla="*/ 892962 w 3313402"/>
              <a:gd name="connsiteY129" fmla="*/ 435332 h 2948047"/>
              <a:gd name="connsiteX130" fmla="*/ 922297 w 3313402"/>
              <a:gd name="connsiteY130" fmla="*/ 418906 h 2948047"/>
              <a:gd name="connsiteX131" fmla="*/ 948112 w 3313402"/>
              <a:gd name="connsiteY131" fmla="*/ 397785 h 2948047"/>
              <a:gd name="connsiteX132" fmla="*/ 975101 w 3313402"/>
              <a:gd name="connsiteY132" fmla="*/ 374315 h 2948047"/>
              <a:gd name="connsiteX133" fmla="*/ 998569 w 3313402"/>
              <a:gd name="connsiteY133" fmla="*/ 347327 h 2948047"/>
              <a:gd name="connsiteX134" fmla="*/ 1020864 w 3313402"/>
              <a:gd name="connsiteY134" fmla="*/ 319166 h 2948047"/>
              <a:gd name="connsiteX135" fmla="*/ 1043158 w 3313402"/>
              <a:gd name="connsiteY135" fmla="*/ 289831 h 2948047"/>
              <a:gd name="connsiteX136" fmla="*/ 1065453 w 3313402"/>
              <a:gd name="connsiteY136" fmla="*/ 260495 h 2948047"/>
              <a:gd name="connsiteX137" fmla="*/ 1087747 w 3313402"/>
              <a:gd name="connsiteY137" fmla="*/ 232334 h 2948047"/>
              <a:gd name="connsiteX138" fmla="*/ 1112390 w 3313402"/>
              <a:gd name="connsiteY138" fmla="*/ 205346 h 2948047"/>
              <a:gd name="connsiteX139" fmla="*/ 1137030 w 3313402"/>
              <a:gd name="connsiteY139" fmla="*/ 181878 h 2948047"/>
              <a:gd name="connsiteX140" fmla="*/ 1165193 w 3313402"/>
              <a:gd name="connsiteY140" fmla="*/ 161930 h 2948047"/>
              <a:gd name="connsiteX141" fmla="*/ 1194528 w 3313402"/>
              <a:gd name="connsiteY141" fmla="*/ 146675 h 2948047"/>
              <a:gd name="connsiteX142" fmla="*/ 1229731 w 3313402"/>
              <a:gd name="connsiteY142" fmla="*/ 136115 h 2948047"/>
              <a:gd name="connsiteX143" fmla="*/ 1266106 w 3313402"/>
              <a:gd name="connsiteY143" fmla="*/ 131421 h 2948047"/>
              <a:gd name="connsiteX144" fmla="*/ 1303654 w 3313402"/>
              <a:gd name="connsiteY144" fmla="*/ 130247 h 2948047"/>
              <a:gd name="connsiteX145" fmla="*/ 1343549 w 3313402"/>
              <a:gd name="connsiteY145" fmla="*/ 133769 h 2948047"/>
              <a:gd name="connsiteX146" fmla="*/ 1383446 w 3313402"/>
              <a:gd name="connsiteY146" fmla="*/ 138462 h 2948047"/>
              <a:gd name="connsiteX147" fmla="*/ 1423342 w 3313402"/>
              <a:gd name="connsiteY147" fmla="*/ 144329 h 2948047"/>
              <a:gd name="connsiteX148" fmla="*/ 1463237 w 3313402"/>
              <a:gd name="connsiteY148" fmla="*/ 149023 h 2948047"/>
              <a:gd name="connsiteX149" fmla="*/ 1503133 w 3313402"/>
              <a:gd name="connsiteY149" fmla="*/ 151369 h 2948047"/>
              <a:gd name="connsiteX150" fmla="*/ 1541856 w 3313402"/>
              <a:gd name="connsiteY150" fmla="*/ 151369 h 2948047"/>
              <a:gd name="connsiteX151" fmla="*/ 1578232 w 3313402"/>
              <a:gd name="connsiteY151" fmla="*/ 146675 h 2948047"/>
              <a:gd name="connsiteX152" fmla="*/ 1614608 w 3313402"/>
              <a:gd name="connsiteY152" fmla="*/ 137288 h 2948047"/>
              <a:gd name="connsiteX153" fmla="*/ 1649810 w 3313402"/>
              <a:gd name="connsiteY153" fmla="*/ 123208 h 2948047"/>
              <a:gd name="connsiteX154" fmla="*/ 1685011 w 3313402"/>
              <a:gd name="connsiteY154" fmla="*/ 104433 h 2948047"/>
              <a:gd name="connsiteX155" fmla="*/ 1720214 w 3313402"/>
              <a:gd name="connsiteY155" fmla="*/ 85659 h 2948047"/>
              <a:gd name="connsiteX156" fmla="*/ 1755415 w 3313402"/>
              <a:gd name="connsiteY156" fmla="*/ 64537 h 2948047"/>
              <a:gd name="connsiteX157" fmla="*/ 1789445 w 3313402"/>
              <a:gd name="connsiteY157" fmla="*/ 44589 h 2948047"/>
              <a:gd name="connsiteX158" fmla="*/ 1825821 w 3313402"/>
              <a:gd name="connsiteY158" fmla="*/ 26988 h 2948047"/>
              <a:gd name="connsiteX159" fmla="*/ 1861022 w 3313402"/>
              <a:gd name="connsiteY159" fmla="*/ 12907 h 2948047"/>
              <a:gd name="connsiteX160" fmla="*/ 1897398 w 3313402"/>
              <a:gd name="connsiteY160" fmla="*/ 3519 h 294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3313402" h="2948047">
                <a:moveTo>
                  <a:pt x="1934947" y="0"/>
                </a:moveTo>
                <a:lnTo>
                  <a:pt x="1972495" y="3519"/>
                </a:lnTo>
                <a:lnTo>
                  <a:pt x="2008871" y="12907"/>
                </a:lnTo>
                <a:lnTo>
                  <a:pt x="2044074" y="26988"/>
                </a:lnTo>
                <a:lnTo>
                  <a:pt x="2080448" y="44589"/>
                </a:lnTo>
                <a:lnTo>
                  <a:pt x="2114478" y="64537"/>
                </a:lnTo>
                <a:lnTo>
                  <a:pt x="2149681" y="85659"/>
                </a:lnTo>
                <a:lnTo>
                  <a:pt x="2184882" y="104433"/>
                </a:lnTo>
                <a:lnTo>
                  <a:pt x="2220084" y="123208"/>
                </a:lnTo>
                <a:lnTo>
                  <a:pt x="2254113" y="137288"/>
                </a:lnTo>
                <a:lnTo>
                  <a:pt x="2291662" y="146675"/>
                </a:lnTo>
                <a:lnTo>
                  <a:pt x="2328037" y="151369"/>
                </a:lnTo>
                <a:lnTo>
                  <a:pt x="2366759" y="151369"/>
                </a:lnTo>
                <a:lnTo>
                  <a:pt x="2406656" y="149023"/>
                </a:lnTo>
                <a:lnTo>
                  <a:pt x="2446551" y="144329"/>
                </a:lnTo>
                <a:lnTo>
                  <a:pt x="2486448" y="138462"/>
                </a:lnTo>
                <a:lnTo>
                  <a:pt x="2526343" y="133769"/>
                </a:lnTo>
                <a:lnTo>
                  <a:pt x="2566239" y="130247"/>
                </a:lnTo>
                <a:lnTo>
                  <a:pt x="2603787" y="131421"/>
                </a:lnTo>
                <a:lnTo>
                  <a:pt x="2640163" y="136115"/>
                </a:lnTo>
                <a:lnTo>
                  <a:pt x="2675366" y="146675"/>
                </a:lnTo>
                <a:lnTo>
                  <a:pt x="2704702" y="161930"/>
                </a:lnTo>
                <a:lnTo>
                  <a:pt x="2732862" y="181878"/>
                </a:lnTo>
                <a:lnTo>
                  <a:pt x="2757504" y="205346"/>
                </a:lnTo>
                <a:lnTo>
                  <a:pt x="2782146" y="232334"/>
                </a:lnTo>
                <a:lnTo>
                  <a:pt x="2804440" y="260495"/>
                </a:lnTo>
                <a:lnTo>
                  <a:pt x="2826735" y="289831"/>
                </a:lnTo>
                <a:lnTo>
                  <a:pt x="2849030" y="319166"/>
                </a:lnTo>
                <a:lnTo>
                  <a:pt x="2871324" y="347327"/>
                </a:lnTo>
                <a:lnTo>
                  <a:pt x="2894793" y="374315"/>
                </a:lnTo>
                <a:lnTo>
                  <a:pt x="2921781" y="397785"/>
                </a:lnTo>
                <a:lnTo>
                  <a:pt x="2947597" y="418906"/>
                </a:lnTo>
                <a:lnTo>
                  <a:pt x="2976931" y="435332"/>
                </a:lnTo>
                <a:lnTo>
                  <a:pt x="3008614" y="449413"/>
                </a:lnTo>
                <a:lnTo>
                  <a:pt x="3042641" y="461147"/>
                </a:lnTo>
                <a:lnTo>
                  <a:pt x="3077843" y="471708"/>
                </a:lnTo>
                <a:lnTo>
                  <a:pt x="3113046" y="481096"/>
                </a:lnTo>
                <a:lnTo>
                  <a:pt x="3149422" y="490483"/>
                </a:lnTo>
                <a:lnTo>
                  <a:pt x="3183450" y="501044"/>
                </a:lnTo>
                <a:lnTo>
                  <a:pt x="3217478" y="512777"/>
                </a:lnTo>
                <a:lnTo>
                  <a:pt x="3249161" y="526859"/>
                </a:lnTo>
                <a:lnTo>
                  <a:pt x="3277323" y="544460"/>
                </a:lnTo>
                <a:lnTo>
                  <a:pt x="3303139" y="565581"/>
                </a:lnTo>
                <a:lnTo>
                  <a:pt x="3313402" y="578126"/>
                </a:lnTo>
                <a:lnTo>
                  <a:pt x="3313402" y="2948047"/>
                </a:lnTo>
                <a:lnTo>
                  <a:pt x="422306" y="2948047"/>
                </a:lnTo>
                <a:lnTo>
                  <a:pt x="420079" y="2944070"/>
                </a:lnTo>
                <a:lnTo>
                  <a:pt x="398960" y="2918255"/>
                </a:lnTo>
                <a:lnTo>
                  <a:pt x="375490" y="2891267"/>
                </a:lnTo>
                <a:lnTo>
                  <a:pt x="348502" y="2867799"/>
                </a:lnTo>
                <a:lnTo>
                  <a:pt x="319166" y="2845505"/>
                </a:lnTo>
                <a:lnTo>
                  <a:pt x="289832" y="2823210"/>
                </a:lnTo>
                <a:lnTo>
                  <a:pt x="260497" y="2800916"/>
                </a:lnTo>
                <a:lnTo>
                  <a:pt x="232334" y="2778620"/>
                </a:lnTo>
                <a:lnTo>
                  <a:pt x="205346" y="2753979"/>
                </a:lnTo>
                <a:lnTo>
                  <a:pt x="181878" y="2729338"/>
                </a:lnTo>
                <a:lnTo>
                  <a:pt x="161931" y="2701176"/>
                </a:lnTo>
                <a:lnTo>
                  <a:pt x="146677" y="2671841"/>
                </a:lnTo>
                <a:lnTo>
                  <a:pt x="136116" y="2636640"/>
                </a:lnTo>
                <a:lnTo>
                  <a:pt x="131422" y="2600264"/>
                </a:lnTo>
                <a:lnTo>
                  <a:pt x="130248" y="2562713"/>
                </a:lnTo>
                <a:lnTo>
                  <a:pt x="133769" y="2522818"/>
                </a:lnTo>
                <a:lnTo>
                  <a:pt x="138462" y="2482923"/>
                </a:lnTo>
                <a:lnTo>
                  <a:pt x="144329" y="2443026"/>
                </a:lnTo>
                <a:lnTo>
                  <a:pt x="149023" y="2403131"/>
                </a:lnTo>
                <a:lnTo>
                  <a:pt x="151371" y="2363236"/>
                </a:lnTo>
                <a:lnTo>
                  <a:pt x="151371" y="2324513"/>
                </a:lnTo>
                <a:lnTo>
                  <a:pt x="146677" y="2288138"/>
                </a:lnTo>
                <a:lnTo>
                  <a:pt x="137289" y="2251763"/>
                </a:lnTo>
                <a:lnTo>
                  <a:pt x="123208" y="2217733"/>
                </a:lnTo>
                <a:lnTo>
                  <a:pt x="105607" y="2182531"/>
                </a:lnTo>
                <a:lnTo>
                  <a:pt x="85659" y="2147330"/>
                </a:lnTo>
                <a:lnTo>
                  <a:pt x="64538" y="2112127"/>
                </a:lnTo>
                <a:lnTo>
                  <a:pt x="44590" y="2078098"/>
                </a:lnTo>
                <a:lnTo>
                  <a:pt x="26988" y="2041723"/>
                </a:lnTo>
                <a:lnTo>
                  <a:pt x="12908" y="2006521"/>
                </a:lnTo>
                <a:lnTo>
                  <a:pt x="3521" y="1970145"/>
                </a:lnTo>
                <a:lnTo>
                  <a:pt x="0" y="1932596"/>
                </a:lnTo>
                <a:lnTo>
                  <a:pt x="3521" y="1895048"/>
                </a:lnTo>
                <a:lnTo>
                  <a:pt x="12908" y="1858672"/>
                </a:lnTo>
                <a:lnTo>
                  <a:pt x="26988" y="1823470"/>
                </a:lnTo>
                <a:lnTo>
                  <a:pt x="44590" y="1787095"/>
                </a:lnTo>
                <a:lnTo>
                  <a:pt x="64538" y="1753065"/>
                </a:lnTo>
                <a:lnTo>
                  <a:pt x="85659" y="1717864"/>
                </a:lnTo>
                <a:lnTo>
                  <a:pt x="105607" y="1682661"/>
                </a:lnTo>
                <a:lnTo>
                  <a:pt x="123208" y="1647460"/>
                </a:lnTo>
                <a:lnTo>
                  <a:pt x="137289" y="1613430"/>
                </a:lnTo>
                <a:lnTo>
                  <a:pt x="146677" y="1577054"/>
                </a:lnTo>
                <a:lnTo>
                  <a:pt x="151371" y="1540680"/>
                </a:lnTo>
                <a:lnTo>
                  <a:pt x="151371" y="1501958"/>
                </a:lnTo>
                <a:lnTo>
                  <a:pt x="149023" y="1462061"/>
                </a:lnTo>
                <a:lnTo>
                  <a:pt x="144329" y="1422166"/>
                </a:lnTo>
                <a:lnTo>
                  <a:pt x="138462" y="1382269"/>
                </a:lnTo>
                <a:lnTo>
                  <a:pt x="133769" y="1342374"/>
                </a:lnTo>
                <a:lnTo>
                  <a:pt x="130248" y="1302479"/>
                </a:lnTo>
                <a:lnTo>
                  <a:pt x="131422" y="1264930"/>
                </a:lnTo>
                <a:lnTo>
                  <a:pt x="136116" y="1228554"/>
                </a:lnTo>
                <a:lnTo>
                  <a:pt x="146677" y="1193352"/>
                </a:lnTo>
                <a:lnTo>
                  <a:pt x="161931" y="1164017"/>
                </a:lnTo>
                <a:lnTo>
                  <a:pt x="181878" y="1135856"/>
                </a:lnTo>
                <a:lnTo>
                  <a:pt x="205346" y="1111214"/>
                </a:lnTo>
                <a:lnTo>
                  <a:pt x="232334" y="1086573"/>
                </a:lnTo>
                <a:lnTo>
                  <a:pt x="260497" y="1064277"/>
                </a:lnTo>
                <a:lnTo>
                  <a:pt x="289832" y="1041982"/>
                </a:lnTo>
                <a:lnTo>
                  <a:pt x="319166" y="1019688"/>
                </a:lnTo>
                <a:lnTo>
                  <a:pt x="348502" y="997393"/>
                </a:lnTo>
                <a:lnTo>
                  <a:pt x="375490" y="973926"/>
                </a:lnTo>
                <a:lnTo>
                  <a:pt x="398960" y="946938"/>
                </a:lnTo>
                <a:lnTo>
                  <a:pt x="420079" y="921122"/>
                </a:lnTo>
                <a:lnTo>
                  <a:pt x="436507" y="891788"/>
                </a:lnTo>
                <a:lnTo>
                  <a:pt x="450588" y="860106"/>
                </a:lnTo>
                <a:lnTo>
                  <a:pt x="462322" y="826076"/>
                </a:lnTo>
                <a:lnTo>
                  <a:pt x="472883" y="790874"/>
                </a:lnTo>
                <a:lnTo>
                  <a:pt x="482271" y="755672"/>
                </a:lnTo>
                <a:lnTo>
                  <a:pt x="491658" y="719297"/>
                </a:lnTo>
                <a:lnTo>
                  <a:pt x="502219" y="685268"/>
                </a:lnTo>
                <a:lnTo>
                  <a:pt x="513952" y="651238"/>
                </a:lnTo>
                <a:lnTo>
                  <a:pt x="528034" y="619558"/>
                </a:lnTo>
                <a:lnTo>
                  <a:pt x="545635" y="591396"/>
                </a:lnTo>
                <a:lnTo>
                  <a:pt x="566755" y="565581"/>
                </a:lnTo>
                <a:lnTo>
                  <a:pt x="592570" y="544460"/>
                </a:lnTo>
                <a:lnTo>
                  <a:pt x="620733" y="526859"/>
                </a:lnTo>
                <a:lnTo>
                  <a:pt x="652413" y="512777"/>
                </a:lnTo>
                <a:lnTo>
                  <a:pt x="686443" y="501044"/>
                </a:lnTo>
                <a:lnTo>
                  <a:pt x="720472" y="490483"/>
                </a:lnTo>
                <a:lnTo>
                  <a:pt x="756848" y="481096"/>
                </a:lnTo>
                <a:lnTo>
                  <a:pt x="792049" y="471708"/>
                </a:lnTo>
                <a:lnTo>
                  <a:pt x="827252" y="461147"/>
                </a:lnTo>
                <a:lnTo>
                  <a:pt x="861280" y="449413"/>
                </a:lnTo>
                <a:lnTo>
                  <a:pt x="892962" y="435332"/>
                </a:lnTo>
                <a:lnTo>
                  <a:pt x="922297" y="418906"/>
                </a:lnTo>
                <a:lnTo>
                  <a:pt x="948112" y="397785"/>
                </a:lnTo>
                <a:lnTo>
                  <a:pt x="975101" y="374315"/>
                </a:lnTo>
                <a:lnTo>
                  <a:pt x="998569" y="347327"/>
                </a:lnTo>
                <a:lnTo>
                  <a:pt x="1020864" y="319166"/>
                </a:lnTo>
                <a:lnTo>
                  <a:pt x="1043158" y="289831"/>
                </a:lnTo>
                <a:lnTo>
                  <a:pt x="1065453" y="260495"/>
                </a:lnTo>
                <a:lnTo>
                  <a:pt x="1087747" y="232334"/>
                </a:lnTo>
                <a:lnTo>
                  <a:pt x="1112390" y="205346"/>
                </a:lnTo>
                <a:lnTo>
                  <a:pt x="1137030" y="181878"/>
                </a:lnTo>
                <a:lnTo>
                  <a:pt x="1165193" y="161930"/>
                </a:lnTo>
                <a:lnTo>
                  <a:pt x="1194528" y="146675"/>
                </a:lnTo>
                <a:lnTo>
                  <a:pt x="1229731" y="136115"/>
                </a:lnTo>
                <a:lnTo>
                  <a:pt x="1266106" y="131421"/>
                </a:lnTo>
                <a:lnTo>
                  <a:pt x="1303654" y="130247"/>
                </a:lnTo>
                <a:lnTo>
                  <a:pt x="1343549" y="133769"/>
                </a:lnTo>
                <a:lnTo>
                  <a:pt x="1383446" y="138462"/>
                </a:lnTo>
                <a:lnTo>
                  <a:pt x="1423342" y="144329"/>
                </a:lnTo>
                <a:lnTo>
                  <a:pt x="1463237" y="149023"/>
                </a:lnTo>
                <a:lnTo>
                  <a:pt x="1503133" y="151369"/>
                </a:lnTo>
                <a:lnTo>
                  <a:pt x="1541856" y="151369"/>
                </a:lnTo>
                <a:lnTo>
                  <a:pt x="1578232" y="146675"/>
                </a:lnTo>
                <a:lnTo>
                  <a:pt x="1614608" y="137288"/>
                </a:lnTo>
                <a:lnTo>
                  <a:pt x="1649810" y="123208"/>
                </a:lnTo>
                <a:lnTo>
                  <a:pt x="1685011" y="104433"/>
                </a:lnTo>
                <a:lnTo>
                  <a:pt x="1720214" y="85659"/>
                </a:lnTo>
                <a:lnTo>
                  <a:pt x="1755415" y="64537"/>
                </a:lnTo>
                <a:lnTo>
                  <a:pt x="1789445" y="44589"/>
                </a:lnTo>
                <a:lnTo>
                  <a:pt x="1825821" y="26988"/>
                </a:lnTo>
                <a:lnTo>
                  <a:pt x="1861022" y="12907"/>
                </a:lnTo>
                <a:lnTo>
                  <a:pt x="1897398" y="351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Image 4" descr="Enfant portant une chemise rouge">
            <a:extLst>
              <a:ext uri="{FF2B5EF4-FFF2-40B4-BE49-F238E27FC236}">
                <a16:creationId xmlns:a16="http://schemas.microsoft.com/office/drawing/2014/main" id="{37CA85BF-6CEF-4F2E-9BF0-9594361A9E37}"/>
              </a:ext>
            </a:extLst>
          </p:cNvPr>
          <p:cNvPicPr>
            <a:picLocks noChangeAspect="1"/>
          </p:cNvPicPr>
          <p:nvPr/>
        </p:nvPicPr>
        <p:blipFill rotWithShape="1">
          <a:blip r:embed="rId3">
            <a:extLst>
              <a:ext uri="{28A0092B-C50C-407E-A947-70E740481C1C}">
                <a14:useLocalDpi xmlns:a14="http://schemas.microsoft.com/office/drawing/2010/main" val="0"/>
              </a:ext>
            </a:extLst>
          </a:blip>
          <a:srcRect l="18260"/>
          <a:stretch/>
        </p:blipFill>
        <p:spPr>
          <a:xfrm>
            <a:off x="8991066" y="4009110"/>
            <a:ext cx="3200935" cy="2848897"/>
          </a:xfrm>
          <a:custGeom>
            <a:avLst/>
            <a:gdLst/>
            <a:ahLst/>
            <a:cxnLst/>
            <a:rect l="l" t="t" r="r" b="b"/>
            <a:pathLst>
              <a:path w="3200935" h="2848897">
                <a:moveTo>
                  <a:pt x="1822480" y="0"/>
                </a:moveTo>
                <a:lnTo>
                  <a:pt x="1858100" y="3339"/>
                </a:lnTo>
                <a:lnTo>
                  <a:pt x="1892611" y="12245"/>
                </a:lnTo>
                <a:lnTo>
                  <a:pt x="1926007" y="25604"/>
                </a:lnTo>
                <a:lnTo>
                  <a:pt x="1960514" y="42302"/>
                </a:lnTo>
                <a:lnTo>
                  <a:pt x="1992798" y="61227"/>
                </a:lnTo>
                <a:lnTo>
                  <a:pt x="2026194" y="81264"/>
                </a:lnTo>
                <a:lnTo>
                  <a:pt x="2059589" y="99075"/>
                </a:lnTo>
                <a:lnTo>
                  <a:pt x="2092985" y="116887"/>
                </a:lnTo>
                <a:lnTo>
                  <a:pt x="2125268" y="130245"/>
                </a:lnTo>
                <a:lnTo>
                  <a:pt x="2160890" y="139150"/>
                </a:lnTo>
                <a:lnTo>
                  <a:pt x="2195399" y="143604"/>
                </a:lnTo>
                <a:lnTo>
                  <a:pt x="2232134" y="143604"/>
                </a:lnTo>
                <a:lnTo>
                  <a:pt x="2269983" y="141378"/>
                </a:lnTo>
                <a:lnTo>
                  <a:pt x="2307831" y="136924"/>
                </a:lnTo>
                <a:lnTo>
                  <a:pt x="2345681" y="131359"/>
                </a:lnTo>
                <a:lnTo>
                  <a:pt x="2383529" y="126906"/>
                </a:lnTo>
                <a:lnTo>
                  <a:pt x="2421378" y="123565"/>
                </a:lnTo>
                <a:lnTo>
                  <a:pt x="2456999" y="124678"/>
                </a:lnTo>
                <a:lnTo>
                  <a:pt x="2491507" y="129132"/>
                </a:lnTo>
                <a:lnTo>
                  <a:pt x="2524903" y="139150"/>
                </a:lnTo>
                <a:lnTo>
                  <a:pt x="2552734" y="153622"/>
                </a:lnTo>
                <a:lnTo>
                  <a:pt x="2579449" y="172547"/>
                </a:lnTo>
                <a:lnTo>
                  <a:pt x="2602827" y="194811"/>
                </a:lnTo>
                <a:lnTo>
                  <a:pt x="2626204" y="220414"/>
                </a:lnTo>
                <a:lnTo>
                  <a:pt x="2647355" y="247131"/>
                </a:lnTo>
                <a:lnTo>
                  <a:pt x="2668506" y="274961"/>
                </a:lnTo>
                <a:lnTo>
                  <a:pt x="2689656" y="302791"/>
                </a:lnTo>
                <a:lnTo>
                  <a:pt x="2710806" y="329509"/>
                </a:lnTo>
                <a:lnTo>
                  <a:pt x="2733071" y="355112"/>
                </a:lnTo>
                <a:lnTo>
                  <a:pt x="2758675" y="377377"/>
                </a:lnTo>
                <a:lnTo>
                  <a:pt x="2783165" y="397415"/>
                </a:lnTo>
                <a:lnTo>
                  <a:pt x="2810995" y="412999"/>
                </a:lnTo>
                <a:lnTo>
                  <a:pt x="2841051" y="426357"/>
                </a:lnTo>
                <a:lnTo>
                  <a:pt x="2873333" y="437489"/>
                </a:lnTo>
                <a:lnTo>
                  <a:pt x="2906728" y="447507"/>
                </a:lnTo>
                <a:lnTo>
                  <a:pt x="2940124" y="456413"/>
                </a:lnTo>
                <a:lnTo>
                  <a:pt x="2974633" y="465320"/>
                </a:lnTo>
                <a:lnTo>
                  <a:pt x="3006916" y="475338"/>
                </a:lnTo>
                <a:lnTo>
                  <a:pt x="3039197" y="486470"/>
                </a:lnTo>
                <a:lnTo>
                  <a:pt x="3069254" y="499829"/>
                </a:lnTo>
                <a:lnTo>
                  <a:pt x="3095972" y="516527"/>
                </a:lnTo>
                <a:lnTo>
                  <a:pt x="3120463" y="536565"/>
                </a:lnTo>
                <a:lnTo>
                  <a:pt x="3140498" y="561055"/>
                </a:lnTo>
                <a:lnTo>
                  <a:pt x="3157197" y="587772"/>
                </a:lnTo>
                <a:lnTo>
                  <a:pt x="3170555" y="617827"/>
                </a:lnTo>
                <a:lnTo>
                  <a:pt x="3181687" y="650112"/>
                </a:lnTo>
                <a:lnTo>
                  <a:pt x="3191705" y="682393"/>
                </a:lnTo>
                <a:lnTo>
                  <a:pt x="3200612" y="716904"/>
                </a:lnTo>
                <a:lnTo>
                  <a:pt x="3200935" y="718115"/>
                </a:lnTo>
                <a:lnTo>
                  <a:pt x="3200935" y="2848897"/>
                </a:lnTo>
                <a:lnTo>
                  <a:pt x="413394" y="2848897"/>
                </a:lnTo>
                <a:lnTo>
                  <a:pt x="400932" y="2820857"/>
                </a:lnTo>
                <a:lnTo>
                  <a:pt x="385348" y="2793028"/>
                </a:lnTo>
                <a:lnTo>
                  <a:pt x="365311" y="2768537"/>
                </a:lnTo>
                <a:lnTo>
                  <a:pt x="343046" y="2742933"/>
                </a:lnTo>
                <a:lnTo>
                  <a:pt x="317443" y="2720669"/>
                </a:lnTo>
                <a:lnTo>
                  <a:pt x="289612" y="2699519"/>
                </a:lnTo>
                <a:lnTo>
                  <a:pt x="261783" y="2678368"/>
                </a:lnTo>
                <a:lnTo>
                  <a:pt x="233954" y="2657218"/>
                </a:lnTo>
                <a:lnTo>
                  <a:pt x="207237" y="2636065"/>
                </a:lnTo>
                <a:lnTo>
                  <a:pt x="181633" y="2612689"/>
                </a:lnTo>
                <a:lnTo>
                  <a:pt x="159370" y="2589312"/>
                </a:lnTo>
                <a:lnTo>
                  <a:pt x="140446" y="2562594"/>
                </a:lnTo>
                <a:lnTo>
                  <a:pt x="125974" y="2534764"/>
                </a:lnTo>
                <a:lnTo>
                  <a:pt x="115956" y="2501370"/>
                </a:lnTo>
                <a:lnTo>
                  <a:pt x="111502" y="2466860"/>
                </a:lnTo>
                <a:lnTo>
                  <a:pt x="110388" y="2431236"/>
                </a:lnTo>
                <a:lnTo>
                  <a:pt x="113728" y="2393388"/>
                </a:lnTo>
                <a:lnTo>
                  <a:pt x="118182" y="2355539"/>
                </a:lnTo>
                <a:lnTo>
                  <a:pt x="123747" y="2317690"/>
                </a:lnTo>
                <a:lnTo>
                  <a:pt x="128200" y="2279842"/>
                </a:lnTo>
                <a:lnTo>
                  <a:pt x="130428" y="2241992"/>
                </a:lnTo>
                <a:lnTo>
                  <a:pt x="130428" y="2205256"/>
                </a:lnTo>
                <a:lnTo>
                  <a:pt x="125974" y="2170747"/>
                </a:lnTo>
                <a:lnTo>
                  <a:pt x="117069" y="2136238"/>
                </a:lnTo>
                <a:lnTo>
                  <a:pt x="103710" y="2103954"/>
                </a:lnTo>
                <a:lnTo>
                  <a:pt x="87012" y="2070559"/>
                </a:lnTo>
                <a:lnTo>
                  <a:pt x="68088" y="2037163"/>
                </a:lnTo>
                <a:lnTo>
                  <a:pt x="48051" y="2003766"/>
                </a:lnTo>
                <a:lnTo>
                  <a:pt x="29127" y="1971483"/>
                </a:lnTo>
                <a:lnTo>
                  <a:pt x="12427" y="1936974"/>
                </a:lnTo>
                <a:lnTo>
                  <a:pt x="0" y="1905903"/>
                </a:lnTo>
                <a:lnTo>
                  <a:pt x="0" y="1760990"/>
                </a:lnTo>
                <a:lnTo>
                  <a:pt x="12427" y="1729918"/>
                </a:lnTo>
                <a:lnTo>
                  <a:pt x="29127" y="1695410"/>
                </a:lnTo>
                <a:lnTo>
                  <a:pt x="48051" y="1663126"/>
                </a:lnTo>
                <a:lnTo>
                  <a:pt x="68088" y="1629730"/>
                </a:lnTo>
                <a:lnTo>
                  <a:pt x="87012" y="1596334"/>
                </a:lnTo>
                <a:lnTo>
                  <a:pt x="103710" y="1562938"/>
                </a:lnTo>
                <a:lnTo>
                  <a:pt x="117069" y="1530654"/>
                </a:lnTo>
                <a:lnTo>
                  <a:pt x="125974" y="1496145"/>
                </a:lnTo>
                <a:lnTo>
                  <a:pt x="130428" y="1461636"/>
                </a:lnTo>
                <a:lnTo>
                  <a:pt x="130428" y="1424901"/>
                </a:lnTo>
                <a:lnTo>
                  <a:pt x="128200" y="1387052"/>
                </a:lnTo>
                <a:lnTo>
                  <a:pt x="123747" y="1349203"/>
                </a:lnTo>
                <a:lnTo>
                  <a:pt x="118182" y="1311353"/>
                </a:lnTo>
                <a:lnTo>
                  <a:pt x="113728" y="1273505"/>
                </a:lnTo>
                <a:lnTo>
                  <a:pt x="110388" y="1235657"/>
                </a:lnTo>
                <a:lnTo>
                  <a:pt x="111502" y="1200034"/>
                </a:lnTo>
                <a:lnTo>
                  <a:pt x="115956" y="1165525"/>
                </a:lnTo>
                <a:lnTo>
                  <a:pt x="125974" y="1132128"/>
                </a:lnTo>
                <a:lnTo>
                  <a:pt x="140446" y="1104298"/>
                </a:lnTo>
                <a:lnTo>
                  <a:pt x="159370" y="1077582"/>
                </a:lnTo>
                <a:lnTo>
                  <a:pt x="181633" y="1054204"/>
                </a:lnTo>
                <a:lnTo>
                  <a:pt x="207237" y="1030827"/>
                </a:lnTo>
                <a:lnTo>
                  <a:pt x="233954" y="1009676"/>
                </a:lnTo>
                <a:lnTo>
                  <a:pt x="261783" y="988524"/>
                </a:lnTo>
                <a:lnTo>
                  <a:pt x="289612" y="967374"/>
                </a:lnTo>
                <a:lnTo>
                  <a:pt x="317443" y="946223"/>
                </a:lnTo>
                <a:lnTo>
                  <a:pt x="343046" y="923960"/>
                </a:lnTo>
                <a:lnTo>
                  <a:pt x="365311" y="898356"/>
                </a:lnTo>
                <a:lnTo>
                  <a:pt x="385348" y="873865"/>
                </a:lnTo>
                <a:lnTo>
                  <a:pt x="400932" y="846035"/>
                </a:lnTo>
                <a:lnTo>
                  <a:pt x="414290" y="815980"/>
                </a:lnTo>
                <a:lnTo>
                  <a:pt x="425422" y="783695"/>
                </a:lnTo>
                <a:lnTo>
                  <a:pt x="435442" y="750298"/>
                </a:lnTo>
                <a:lnTo>
                  <a:pt x="444347" y="716904"/>
                </a:lnTo>
                <a:lnTo>
                  <a:pt x="453253" y="682393"/>
                </a:lnTo>
                <a:lnTo>
                  <a:pt x="463271" y="650112"/>
                </a:lnTo>
                <a:lnTo>
                  <a:pt x="474403" y="617827"/>
                </a:lnTo>
                <a:lnTo>
                  <a:pt x="487762" y="587772"/>
                </a:lnTo>
                <a:lnTo>
                  <a:pt x="504460" y="561055"/>
                </a:lnTo>
                <a:lnTo>
                  <a:pt x="524495" y="536565"/>
                </a:lnTo>
                <a:lnTo>
                  <a:pt x="548987" y="516527"/>
                </a:lnTo>
                <a:lnTo>
                  <a:pt x="575704" y="499829"/>
                </a:lnTo>
                <a:lnTo>
                  <a:pt x="605759" y="486470"/>
                </a:lnTo>
                <a:lnTo>
                  <a:pt x="638042" y="475338"/>
                </a:lnTo>
                <a:lnTo>
                  <a:pt x="670325" y="465320"/>
                </a:lnTo>
                <a:lnTo>
                  <a:pt x="704834" y="456413"/>
                </a:lnTo>
                <a:lnTo>
                  <a:pt x="738229" y="447507"/>
                </a:lnTo>
                <a:lnTo>
                  <a:pt x="771626" y="437489"/>
                </a:lnTo>
                <a:lnTo>
                  <a:pt x="803907" y="426357"/>
                </a:lnTo>
                <a:lnTo>
                  <a:pt x="833964" y="412999"/>
                </a:lnTo>
                <a:lnTo>
                  <a:pt x="861794" y="397415"/>
                </a:lnTo>
                <a:lnTo>
                  <a:pt x="886284" y="377377"/>
                </a:lnTo>
                <a:lnTo>
                  <a:pt x="911888" y="355112"/>
                </a:lnTo>
                <a:lnTo>
                  <a:pt x="934152" y="329509"/>
                </a:lnTo>
                <a:lnTo>
                  <a:pt x="955302" y="302791"/>
                </a:lnTo>
                <a:lnTo>
                  <a:pt x="976452" y="274961"/>
                </a:lnTo>
                <a:lnTo>
                  <a:pt x="997604" y="247131"/>
                </a:lnTo>
                <a:lnTo>
                  <a:pt x="1018754" y="220414"/>
                </a:lnTo>
                <a:lnTo>
                  <a:pt x="1042131" y="194811"/>
                </a:lnTo>
                <a:lnTo>
                  <a:pt x="1065507" y="172547"/>
                </a:lnTo>
                <a:lnTo>
                  <a:pt x="1092225" y="153622"/>
                </a:lnTo>
                <a:lnTo>
                  <a:pt x="1120055" y="139150"/>
                </a:lnTo>
                <a:lnTo>
                  <a:pt x="1153451" y="129132"/>
                </a:lnTo>
                <a:lnTo>
                  <a:pt x="1187961" y="124678"/>
                </a:lnTo>
                <a:lnTo>
                  <a:pt x="1223581" y="123565"/>
                </a:lnTo>
                <a:lnTo>
                  <a:pt x="1261429" y="126906"/>
                </a:lnTo>
                <a:lnTo>
                  <a:pt x="1299279" y="131359"/>
                </a:lnTo>
                <a:lnTo>
                  <a:pt x="1337128" y="136924"/>
                </a:lnTo>
                <a:lnTo>
                  <a:pt x="1374976" y="141378"/>
                </a:lnTo>
                <a:lnTo>
                  <a:pt x="1412824" y="143604"/>
                </a:lnTo>
                <a:lnTo>
                  <a:pt x="1449561" y="143604"/>
                </a:lnTo>
                <a:lnTo>
                  <a:pt x="1484069" y="139150"/>
                </a:lnTo>
                <a:lnTo>
                  <a:pt x="1518579" y="130245"/>
                </a:lnTo>
                <a:lnTo>
                  <a:pt x="1551974" y="116887"/>
                </a:lnTo>
                <a:lnTo>
                  <a:pt x="1585369" y="99075"/>
                </a:lnTo>
                <a:lnTo>
                  <a:pt x="1618765" y="81264"/>
                </a:lnTo>
                <a:lnTo>
                  <a:pt x="1652161" y="61227"/>
                </a:lnTo>
                <a:lnTo>
                  <a:pt x="1684444" y="42302"/>
                </a:lnTo>
                <a:lnTo>
                  <a:pt x="1718953" y="25604"/>
                </a:lnTo>
                <a:lnTo>
                  <a:pt x="1752349" y="12245"/>
                </a:lnTo>
                <a:lnTo>
                  <a:pt x="1786858" y="3339"/>
                </a:lnTo>
                <a:close/>
              </a:path>
            </a:pathLst>
          </a:custGeom>
        </p:spPr>
      </p:pic>
    </p:spTree>
    <p:extLst>
      <p:ext uri="{BB962C8B-B14F-4D97-AF65-F5344CB8AC3E}">
        <p14:creationId xmlns:p14="http://schemas.microsoft.com/office/powerpoint/2010/main" val="3158191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331EB1-55B3-60B2-4E95-E38C45CF8720}"/>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D87CB332-E00A-FFF9-F48C-7B0CF0356895}"/>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94FF79D6-014C-04C0-7135-6E9F31583933}"/>
              </a:ext>
            </a:extLst>
          </p:cNvPr>
          <p:cNvPicPr>
            <a:picLocks noChangeAspect="1"/>
          </p:cNvPicPr>
          <p:nvPr/>
        </p:nvPicPr>
        <p:blipFill>
          <a:blip r:embed="rId2"/>
          <a:stretch>
            <a:fillRect/>
          </a:stretch>
        </p:blipFill>
        <p:spPr>
          <a:xfrm>
            <a:off x="1713818" y="363552"/>
            <a:ext cx="8766613" cy="6129323"/>
          </a:xfrm>
          <a:prstGeom prst="rect">
            <a:avLst/>
          </a:prstGeom>
        </p:spPr>
      </p:pic>
    </p:spTree>
    <p:extLst>
      <p:ext uri="{BB962C8B-B14F-4D97-AF65-F5344CB8AC3E}">
        <p14:creationId xmlns:p14="http://schemas.microsoft.com/office/powerpoint/2010/main" val="3018980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0DFE7E7C-6172-BE86-4AA7-683E0413FA87}"/>
              </a:ext>
            </a:extLst>
          </p:cNvPr>
          <p:cNvPicPr>
            <a:picLocks noChangeAspect="1"/>
          </p:cNvPicPr>
          <p:nvPr/>
        </p:nvPicPr>
        <p:blipFill rotWithShape="1">
          <a:blip r:embed="rId2">
            <a:alphaModFix amt="60000"/>
          </a:blip>
          <a:srcRect l="2808" r="19415" b="1"/>
          <a:stretch/>
        </p:blipFill>
        <p:spPr>
          <a:xfrm>
            <a:off x="-1" y="10"/>
            <a:ext cx="12192001" cy="6857990"/>
          </a:xfrm>
          <a:prstGeom prst="rect">
            <a:avLst/>
          </a:prstGeom>
        </p:spPr>
      </p:pic>
      <p:sp>
        <p:nvSpPr>
          <p:cNvPr id="2" name="Titre 1">
            <a:extLst>
              <a:ext uri="{FF2B5EF4-FFF2-40B4-BE49-F238E27FC236}">
                <a16:creationId xmlns:a16="http://schemas.microsoft.com/office/drawing/2014/main" id="{F761A731-FD36-452E-A01D-73A8CFA86B4E}"/>
              </a:ext>
            </a:extLst>
          </p:cNvPr>
          <p:cNvSpPr>
            <a:spLocks noGrp="1"/>
          </p:cNvSpPr>
          <p:nvPr>
            <p:ph type="title"/>
          </p:nvPr>
        </p:nvSpPr>
        <p:spPr>
          <a:xfrm>
            <a:off x="211015" y="2743200"/>
            <a:ext cx="5782445" cy="3000414"/>
          </a:xfrm>
        </p:spPr>
        <p:txBody>
          <a:bodyPr anchor="t">
            <a:normAutofit/>
          </a:bodyPr>
          <a:lstStyle/>
          <a:p>
            <a:pPr algn="ctr"/>
            <a:r>
              <a:rPr lang="fr-FR" b="1" dirty="0">
                <a:solidFill>
                  <a:srgbClr val="FFFFFF"/>
                </a:solidFill>
                <a:latin typeface="Comic Sans MS" panose="030F0702030302020204" pitchFamily="66" charset="0"/>
              </a:rPr>
              <a:t>Un paradigme :</a:t>
            </a:r>
            <a:br>
              <a:rPr lang="fr-FR" b="1" dirty="0">
                <a:solidFill>
                  <a:srgbClr val="FFFFFF"/>
                </a:solidFill>
                <a:latin typeface="Comic Sans MS" panose="030F0702030302020204" pitchFamily="66" charset="0"/>
              </a:rPr>
            </a:br>
            <a:endParaRPr lang="fr-FR" sz="2400" b="1" dirty="0">
              <a:solidFill>
                <a:srgbClr val="FFFFFF"/>
              </a:solidFill>
              <a:latin typeface="Comic Sans MS" panose="030F0702030302020204" pitchFamily="66" charset="0"/>
            </a:endParaRPr>
          </a:p>
        </p:txBody>
      </p:sp>
      <p:sp>
        <p:nvSpPr>
          <p:cNvPr id="3" name="Espace réservé du contenu 2">
            <a:extLst>
              <a:ext uri="{FF2B5EF4-FFF2-40B4-BE49-F238E27FC236}">
                <a16:creationId xmlns:a16="http://schemas.microsoft.com/office/drawing/2014/main" id="{607A7881-9FA3-4DE4-AEAD-3FEB85767C46}"/>
              </a:ext>
            </a:extLst>
          </p:cNvPr>
          <p:cNvSpPr>
            <a:spLocks noGrp="1"/>
          </p:cNvSpPr>
          <p:nvPr>
            <p:ph idx="1"/>
          </p:nvPr>
        </p:nvSpPr>
        <p:spPr>
          <a:xfrm>
            <a:off x="5697416" y="1394699"/>
            <a:ext cx="6283569" cy="5697415"/>
          </a:xfrm>
        </p:spPr>
        <p:txBody>
          <a:bodyPr>
            <a:noAutofit/>
          </a:bodyPr>
          <a:lstStyle/>
          <a:p>
            <a:r>
              <a:rPr lang="fr-FR" sz="2000" dirty="0">
                <a:solidFill>
                  <a:srgbClr val="FFFFFF"/>
                </a:solidFill>
                <a:latin typeface="Comic Sans MS" panose="030F0702030302020204" pitchFamily="66" charset="0"/>
              </a:rPr>
              <a:t>Bowlby (1907-1990)</a:t>
            </a:r>
          </a:p>
          <a:p>
            <a:endParaRPr lang="fr-FR" sz="2000" dirty="0">
              <a:solidFill>
                <a:srgbClr val="FFFFFF"/>
              </a:solidFill>
              <a:latin typeface="Comic Sans MS" panose="030F0702030302020204" pitchFamily="66" charset="0"/>
            </a:endParaRPr>
          </a:p>
          <a:p>
            <a:r>
              <a:rPr lang="fr-FR" sz="2000" dirty="0">
                <a:solidFill>
                  <a:srgbClr val="FFFFFF"/>
                </a:solidFill>
                <a:latin typeface="Comic Sans MS" panose="030F0702030302020204" pitchFamily="66" charset="0"/>
              </a:rPr>
              <a:t>Théorie attachement = théorie biopsychosociale</a:t>
            </a:r>
          </a:p>
          <a:p>
            <a:pPr marL="0" indent="0">
              <a:buNone/>
            </a:pPr>
            <a:r>
              <a:rPr lang="fr-FR" sz="2000" dirty="0">
                <a:solidFill>
                  <a:srgbClr val="FFFFFF"/>
                </a:solidFill>
                <a:latin typeface="Comic Sans MS" panose="030F0702030302020204" pitchFamily="66" charset="0"/>
              </a:rPr>
              <a:t> </a:t>
            </a:r>
          </a:p>
          <a:p>
            <a:r>
              <a:rPr lang="fr-FR" sz="2000" i="0" u="none" strike="noStrike" baseline="0" dirty="0">
                <a:solidFill>
                  <a:srgbClr val="FFFFFF"/>
                </a:solidFill>
                <a:latin typeface="Comic Sans MS" panose="030F0702030302020204" pitchFamily="66" charset="0"/>
              </a:rPr>
              <a:t>Un autre regard porté sur les premières années </a:t>
            </a:r>
          </a:p>
          <a:p>
            <a:pPr marL="0" indent="0">
              <a:buNone/>
            </a:pPr>
            <a:r>
              <a:rPr lang="fr-FR" sz="2000" dirty="0">
                <a:solidFill>
                  <a:srgbClr val="FFFFFF"/>
                </a:solidFill>
                <a:latin typeface="Comic Sans MS" panose="030F0702030302020204" pitchFamily="66" charset="0"/>
              </a:rPr>
              <a:t>    </a:t>
            </a:r>
            <a:r>
              <a:rPr lang="fr-FR" sz="2000" i="0" u="none" strike="noStrike" baseline="0" dirty="0">
                <a:solidFill>
                  <a:srgbClr val="FFFFFF"/>
                </a:solidFill>
                <a:latin typeface="Comic Sans MS" panose="030F0702030302020204" pitchFamily="66" charset="0"/>
              </a:rPr>
              <a:t>de vie</a:t>
            </a:r>
            <a:endParaRPr lang="fr-FR" sz="2000" dirty="0">
              <a:solidFill>
                <a:srgbClr val="FFFFFF"/>
              </a:solidFill>
              <a:latin typeface="Comic Sans MS" panose="030F0702030302020204" pitchFamily="66" charset="0"/>
            </a:endParaRPr>
          </a:p>
          <a:p>
            <a:pPr marL="0" indent="0">
              <a:buNone/>
            </a:pPr>
            <a:endParaRPr lang="fr-FR" sz="2000" i="0" u="none" strike="noStrike" baseline="0" dirty="0">
              <a:solidFill>
                <a:srgbClr val="FFFFFF"/>
              </a:solidFill>
              <a:latin typeface="Comic Sans MS" panose="030F0702030302020204" pitchFamily="66" charset="0"/>
            </a:endParaRPr>
          </a:p>
          <a:p>
            <a:r>
              <a:rPr lang="fr-FR" sz="2000" i="0" u="none" strike="noStrike" baseline="0" dirty="0">
                <a:solidFill>
                  <a:srgbClr val="FFFFFF"/>
                </a:solidFill>
                <a:latin typeface="Comic Sans MS" panose="030F0702030302020204" pitchFamily="66" charset="0"/>
              </a:rPr>
              <a:t>Active tout au long de la vie</a:t>
            </a:r>
          </a:p>
          <a:p>
            <a:pPr marL="0" indent="0">
              <a:buNone/>
            </a:pPr>
            <a:endParaRPr lang="fr-FR" sz="2000" i="0" u="none" strike="noStrike" baseline="0" dirty="0">
              <a:solidFill>
                <a:srgbClr val="FFFFFF"/>
              </a:solidFill>
              <a:latin typeface="Comic Sans MS" panose="030F0702030302020204" pitchFamily="66" charset="0"/>
            </a:endParaRPr>
          </a:p>
          <a:p>
            <a:r>
              <a:rPr lang="fr-FR" sz="2000" b="1" i="0" u="none" strike="noStrike" baseline="0" dirty="0">
                <a:solidFill>
                  <a:srgbClr val="FFFFFF"/>
                </a:solidFill>
                <a:latin typeface="Comic Sans MS" panose="030F0702030302020204" pitchFamily="66" charset="0"/>
              </a:rPr>
              <a:t>L’attachement selon Bowlby : </a:t>
            </a:r>
          </a:p>
          <a:p>
            <a:pPr lvl="1">
              <a:buFont typeface="Wingdings" panose="05000000000000000000" pitchFamily="2" charset="2"/>
              <a:buChar char="ü"/>
            </a:pPr>
            <a:r>
              <a:rPr lang="fr-FR" sz="2000" i="0" u="none" strike="noStrike" baseline="0" dirty="0">
                <a:solidFill>
                  <a:srgbClr val="FFFFFF"/>
                </a:solidFill>
                <a:latin typeface="Comic Sans MS" panose="030F0702030302020204" pitchFamily="66" charset="0"/>
              </a:rPr>
              <a:t>Rechercher la proximité et la protection</a:t>
            </a:r>
          </a:p>
          <a:p>
            <a:pPr lvl="1">
              <a:buFont typeface="Wingdings" panose="05000000000000000000" pitchFamily="2" charset="2"/>
              <a:buChar char="ü"/>
            </a:pPr>
            <a:r>
              <a:rPr lang="fr-FR" sz="2000" i="0" u="none" strike="noStrike" baseline="0" dirty="0">
                <a:solidFill>
                  <a:srgbClr val="FFFFFF"/>
                </a:solidFill>
                <a:latin typeface="Comic Sans MS" panose="030F0702030302020204" pitchFamily="66" charset="0"/>
              </a:rPr>
              <a:t>Du plus vulnérable vers celui qui va protéger</a:t>
            </a:r>
          </a:p>
        </p:txBody>
      </p:sp>
    </p:spTree>
    <p:extLst>
      <p:ext uri="{BB962C8B-B14F-4D97-AF65-F5344CB8AC3E}">
        <p14:creationId xmlns:p14="http://schemas.microsoft.com/office/powerpoint/2010/main" val="1851188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3C66E146-D8E0-EB81-EFFC-E35FA3F673EF}"/>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246526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CFC46A4-D764-44F4-A867-DB564F509710}"/>
              </a:ext>
            </a:extLst>
          </p:cNvPr>
          <p:cNvSpPr txBox="1"/>
          <p:nvPr/>
        </p:nvSpPr>
        <p:spPr>
          <a:xfrm>
            <a:off x="1538259" y="225659"/>
            <a:ext cx="50402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omic Sans MS" panose="030F0702030302020204" pitchFamily="66" charset="0"/>
              </a:rPr>
              <a:t>Feuilles de route ou MIO</a:t>
            </a:r>
          </a:p>
        </p:txBody>
      </p:sp>
      <p:sp>
        <p:nvSpPr>
          <p:cNvPr id="4" name="ZoneTexte 3">
            <a:extLst>
              <a:ext uri="{FF2B5EF4-FFF2-40B4-BE49-F238E27FC236}">
                <a16:creationId xmlns:a16="http://schemas.microsoft.com/office/drawing/2014/main" id="{3D845902-4752-49E6-BC6A-262E22791A01}"/>
              </a:ext>
            </a:extLst>
          </p:cNvPr>
          <p:cNvSpPr txBox="1"/>
          <p:nvPr/>
        </p:nvSpPr>
        <p:spPr>
          <a:xfrm>
            <a:off x="496955" y="2801757"/>
            <a:ext cx="3289816" cy="33085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highlight>
                  <a:srgbClr val="808080"/>
                </a:highlight>
                <a:uLnTx/>
                <a:uFillTx/>
                <a:latin typeface="Comic Sans MS" panose="030F0702030302020204" pitchFamily="66" charset="0"/>
              </a:rPr>
              <a:t>Attachements organisés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highlight>
                <a:srgbClr val="808080"/>
              </a:highlight>
              <a:uLnTx/>
              <a:uFillTx/>
              <a:latin typeface="Comic Sans MS" panose="030F0702030302020204" pitchFamily="66"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prstClr val="black"/>
                </a:solidFill>
                <a:effectLst/>
                <a:highlight>
                  <a:srgbClr val="C0C0C0"/>
                </a:highlight>
                <a:uLnTx/>
                <a:uFillTx/>
                <a:latin typeface="Comic Sans MS" panose="030F0702030302020204" pitchFamily="66" charset="0"/>
              </a:rPr>
              <a:t>Attachement sécure</a:t>
            </a:r>
          </a:p>
          <a:p>
            <a:pPr marR="0" lvl="0" algn="l" defTabSz="914400" rtl="0" eaLnBrk="1" fontAlgn="auto" latinLnBrk="0" hangingPunct="1">
              <a:lnSpc>
                <a:spcPct val="100000"/>
              </a:lnSpc>
              <a:spcBef>
                <a:spcPts val="0"/>
              </a:spcBef>
              <a:spcAft>
                <a:spcPts val="0"/>
              </a:spcAft>
              <a:buClrTx/>
              <a:buSzTx/>
              <a:tabLst/>
              <a:defRPr/>
            </a:pPr>
            <a:endParaRPr kumimoji="0" lang="fr-FR" sz="1800" b="0" i="0" u="none" strike="noStrike" kern="1200" cap="none" spc="0" normalizeH="0" baseline="0" noProof="0" dirty="0">
              <a:ln>
                <a:noFill/>
              </a:ln>
              <a:solidFill>
                <a:prstClr val="black"/>
              </a:solidFill>
              <a:effectLst/>
              <a:highlight>
                <a:srgbClr val="C0C0C0"/>
              </a:highlight>
              <a:uLnTx/>
              <a:uFillTx/>
              <a:latin typeface="Comic Sans MS" panose="030F0702030302020204" pitchFamily="66"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prstClr val="black"/>
                </a:solidFill>
                <a:effectLst/>
                <a:highlight>
                  <a:srgbClr val="C0C0C0"/>
                </a:highlight>
                <a:uLnTx/>
                <a:uFillTx/>
                <a:latin typeface="Comic Sans MS" panose="030F0702030302020204" pitchFamily="66" charset="0"/>
              </a:rPr>
              <a:t>Attachement insécure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highlight>
                  <a:srgbClr val="C0C0C0"/>
                </a:highlight>
                <a:uLnTx/>
                <a:uFillTx/>
                <a:latin typeface="Comic Sans MS" panose="030F0702030302020204" pitchFamily="66" charset="0"/>
              </a:rPr>
              <a:t>Ambivalent résistant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highlight>
                  <a:srgbClr val="C0C0C0"/>
                </a:highlight>
                <a:uLnTx/>
                <a:uFillTx/>
                <a:latin typeface="Comic Sans MS" panose="030F0702030302020204" pitchFamily="66" charset="0"/>
              </a:rPr>
              <a:t>Evitant</a:t>
            </a:r>
          </a:p>
          <a:p>
            <a:pPr marL="742950" marR="0" lvl="1" indent="-285750" algn="l" defTabSz="914400" rtl="0" eaLnBrk="1" fontAlgn="auto" latinLnBrk="0" hangingPunct="1">
              <a:lnSpc>
                <a:spcPct val="100000"/>
              </a:lnSpc>
              <a:spcBef>
                <a:spcPts val="0"/>
              </a:spcBef>
              <a:spcAft>
                <a:spcPts val="0"/>
              </a:spcAft>
              <a:buClrTx/>
              <a:buSzTx/>
              <a:buFontTx/>
              <a:buChar char="-"/>
              <a:tabLst/>
              <a:defRPr/>
            </a:pPr>
            <a:endPar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rPr>
              <a:t>Pas </a:t>
            </a:r>
            <a:r>
              <a:rPr lang="fr-FR" dirty="0">
                <a:solidFill>
                  <a:prstClr val="black"/>
                </a:solidFill>
                <a:latin typeface="Comic Sans MS" panose="030F0702030302020204" pitchFamily="66" charset="0"/>
              </a:rPr>
              <a:t>une</a:t>
            </a:r>
            <a:r>
              <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rPr>
              <a:t> pathologie mais plus de vulnérabilités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prstClr val="black"/>
                </a:solidFill>
                <a:effectLst/>
                <a:uLnTx/>
                <a:uFillTx/>
                <a:latin typeface="Comic Sans MS" panose="030F0702030302020204" pitchFamily="66" charset="0"/>
              </a:rPr>
              <a:t>(deuil, séparation… vécus difficilement par ex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rPr>
              <a:t>Parent non menaçant</a:t>
            </a:r>
          </a:p>
        </p:txBody>
      </p:sp>
      <p:sp>
        <p:nvSpPr>
          <p:cNvPr id="5" name="ZoneTexte 4">
            <a:extLst>
              <a:ext uri="{FF2B5EF4-FFF2-40B4-BE49-F238E27FC236}">
                <a16:creationId xmlns:a16="http://schemas.microsoft.com/office/drawing/2014/main" id="{EEEB0F07-6695-4B13-8C09-19CEDD357A87}"/>
              </a:ext>
            </a:extLst>
          </p:cNvPr>
          <p:cNvSpPr txBox="1"/>
          <p:nvPr/>
        </p:nvSpPr>
        <p:spPr>
          <a:xfrm>
            <a:off x="6435664" y="6039079"/>
            <a:ext cx="565521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highlight>
                  <a:srgbClr val="808080"/>
                </a:highlight>
                <a:uLnTx/>
                <a:uFillTx/>
                <a:latin typeface="Comic Sans MS" panose="030F0702030302020204" pitchFamily="66" charset="0"/>
              </a:rPr>
              <a:t>Troubles de l’attachement </a:t>
            </a:r>
            <a:r>
              <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rPr>
              <a:t>pathologies sévères, </a:t>
            </a:r>
            <a:r>
              <a:rPr kumimoji="0" lang="fr-FR" sz="1800" b="0" i="0" u="none" strike="noStrike" kern="1200" cap="none" spc="0" normalizeH="0" baseline="0" noProof="0" dirty="0" err="1">
                <a:ln>
                  <a:noFill/>
                </a:ln>
                <a:solidFill>
                  <a:prstClr val="black"/>
                </a:solidFill>
                <a:effectLst/>
                <a:uLnTx/>
                <a:uFillTx/>
                <a:latin typeface="Comic Sans MS" panose="030F0702030302020204" pitchFamily="66" charset="0"/>
              </a:rPr>
              <a:t>fqts</a:t>
            </a:r>
            <a:r>
              <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rPr>
              <a:t> chez enfants de l’ASE</a:t>
            </a:r>
          </a:p>
        </p:txBody>
      </p:sp>
      <p:sp>
        <p:nvSpPr>
          <p:cNvPr id="6" name="Flèche : bas 5">
            <a:extLst>
              <a:ext uri="{FF2B5EF4-FFF2-40B4-BE49-F238E27FC236}">
                <a16:creationId xmlns:a16="http://schemas.microsoft.com/office/drawing/2014/main" id="{F44C153C-9ABE-45C2-A2BD-58F3A6A0E19D}"/>
              </a:ext>
            </a:extLst>
          </p:cNvPr>
          <p:cNvSpPr/>
          <p:nvPr/>
        </p:nvSpPr>
        <p:spPr>
          <a:xfrm rot="1337746">
            <a:off x="2177485" y="772326"/>
            <a:ext cx="861247" cy="16962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èche : droite 6">
            <a:extLst>
              <a:ext uri="{FF2B5EF4-FFF2-40B4-BE49-F238E27FC236}">
                <a16:creationId xmlns:a16="http://schemas.microsoft.com/office/drawing/2014/main" id="{EA358DF5-765A-467D-80C2-7176FF36165F}"/>
              </a:ext>
            </a:extLst>
          </p:cNvPr>
          <p:cNvSpPr/>
          <p:nvPr/>
        </p:nvSpPr>
        <p:spPr>
          <a:xfrm rot="3040691">
            <a:off x="5476890" y="1178029"/>
            <a:ext cx="1917547" cy="9330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A0F677F3-238D-4A14-9427-E0A965957419}"/>
              </a:ext>
            </a:extLst>
          </p:cNvPr>
          <p:cNvSpPr txBox="1"/>
          <p:nvPr/>
        </p:nvSpPr>
        <p:spPr>
          <a:xfrm>
            <a:off x="7823887" y="2049449"/>
            <a:ext cx="31672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highlight>
                  <a:srgbClr val="808080"/>
                </a:highlight>
                <a:uLnTx/>
                <a:uFillTx/>
                <a:latin typeface="Comic Sans MS" panose="030F0702030302020204" pitchFamily="66" charset="0"/>
              </a:rPr>
              <a:t>Attachements désorganisés</a:t>
            </a:r>
          </a:p>
        </p:txBody>
      </p:sp>
      <p:sp>
        <p:nvSpPr>
          <p:cNvPr id="11" name="ZoneTexte 10">
            <a:extLst>
              <a:ext uri="{FF2B5EF4-FFF2-40B4-BE49-F238E27FC236}">
                <a16:creationId xmlns:a16="http://schemas.microsoft.com/office/drawing/2014/main" id="{515D1CBA-D67B-471B-9B66-42811BD5CD2A}"/>
              </a:ext>
            </a:extLst>
          </p:cNvPr>
          <p:cNvSpPr txBox="1"/>
          <p:nvPr/>
        </p:nvSpPr>
        <p:spPr>
          <a:xfrm>
            <a:off x="6573396" y="2751891"/>
            <a:ext cx="5764697"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rPr>
              <a:t>FA active système attachement enfant au lieu le désactiver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prstClr val="black"/>
                </a:solidFill>
                <a:effectLst/>
                <a:uLnTx/>
                <a:uFillTx/>
                <a:latin typeface="Comic Sans MS" panose="030F0702030302020204" pitchFamily="66" charset="0"/>
              </a:rPr>
              <a:t>(désorganisation pdt 5-6 ans puis…)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omic Sans MS" panose="030F0702030302020204" pitchFamily="66" charset="0"/>
              </a:rPr>
              <a:t>psychopathologies possibles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prstClr val="black"/>
                </a:solidFill>
                <a:effectLst/>
                <a:uLnTx/>
                <a:uFillTx/>
                <a:latin typeface="Comic Sans MS" panose="030F0702030302020204" pitchFamily="66" charset="0"/>
              </a:rPr>
              <a:t>(addictions, schizophrénie, </a:t>
            </a:r>
            <a:r>
              <a:rPr kumimoji="0" lang="fr-FR" sz="1100" b="0" i="1" u="none" strike="noStrike" kern="1200" cap="none" spc="0" normalizeH="0" baseline="0" noProof="0" dirty="0" err="1">
                <a:ln>
                  <a:noFill/>
                </a:ln>
                <a:solidFill>
                  <a:prstClr val="black"/>
                </a:solidFill>
                <a:effectLst/>
                <a:uLnTx/>
                <a:uFillTx/>
                <a:latin typeface="Comic Sans MS" panose="030F0702030302020204" pitchFamily="66" charset="0"/>
              </a:rPr>
              <a:t>tbs</a:t>
            </a:r>
            <a:r>
              <a:rPr kumimoji="0" lang="fr-FR" sz="1100" b="0" i="1" u="none" strike="noStrike" kern="1200" cap="none" spc="0" normalizeH="0" baseline="0" noProof="0" dirty="0">
                <a:ln>
                  <a:noFill/>
                </a:ln>
                <a:solidFill>
                  <a:prstClr val="black"/>
                </a:solidFill>
                <a:effectLst/>
                <a:uLnTx/>
                <a:uFillTx/>
                <a:latin typeface="Comic Sans MS" panose="030F0702030302020204" pitchFamily="66" charset="0"/>
              </a:rPr>
              <a:t> humeur…)</a:t>
            </a:r>
          </a:p>
        </p:txBody>
      </p:sp>
      <p:sp>
        <p:nvSpPr>
          <p:cNvPr id="12" name="ZoneTexte 11">
            <a:extLst>
              <a:ext uri="{FF2B5EF4-FFF2-40B4-BE49-F238E27FC236}">
                <a16:creationId xmlns:a16="http://schemas.microsoft.com/office/drawing/2014/main" id="{0E10F712-1A78-4E2E-8AC7-DD3BA7645851}"/>
              </a:ext>
            </a:extLst>
          </p:cNvPr>
          <p:cNvSpPr txBox="1"/>
          <p:nvPr/>
        </p:nvSpPr>
        <p:spPr>
          <a:xfrm>
            <a:off x="8932198" y="2404851"/>
            <a:ext cx="29552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a:ea typeface="+mn-ea"/>
                <a:cs typeface="+mn-cs"/>
              </a:rPr>
              <a:t>90% enfants ASE</a:t>
            </a:r>
          </a:p>
        </p:txBody>
      </p:sp>
      <p:pic>
        <p:nvPicPr>
          <p:cNvPr id="9" name="Image 8">
            <a:extLst>
              <a:ext uri="{FF2B5EF4-FFF2-40B4-BE49-F238E27FC236}">
                <a16:creationId xmlns:a16="http://schemas.microsoft.com/office/drawing/2014/main" id="{98CCB4CF-AAD8-8ECC-AF01-D410952ACC5F}"/>
              </a:ext>
            </a:extLst>
          </p:cNvPr>
          <p:cNvPicPr>
            <a:picLocks noChangeAspect="1"/>
          </p:cNvPicPr>
          <p:nvPr/>
        </p:nvPicPr>
        <p:blipFill>
          <a:blip r:embed="rId2"/>
          <a:stretch>
            <a:fillRect/>
          </a:stretch>
        </p:blipFill>
        <p:spPr>
          <a:xfrm rot="2325012">
            <a:off x="8731101" y="4265653"/>
            <a:ext cx="1352842" cy="1516995"/>
          </a:xfrm>
          <a:prstGeom prst="rect">
            <a:avLst/>
          </a:prstGeom>
        </p:spPr>
      </p:pic>
    </p:spTree>
    <p:extLst>
      <p:ext uri="{BB962C8B-B14F-4D97-AF65-F5344CB8AC3E}">
        <p14:creationId xmlns:p14="http://schemas.microsoft.com/office/powerpoint/2010/main" val="3741802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74DF2480-500E-4E1F-AD5C-B75D7BAEC566}"/>
              </a:ext>
            </a:extLst>
          </p:cNvPr>
          <p:cNvSpPr>
            <a:spLocks noGrp="1"/>
          </p:cNvSpPr>
          <p:nvPr>
            <p:ph type="title"/>
          </p:nvPr>
        </p:nvSpPr>
        <p:spPr>
          <a:xfrm>
            <a:off x="644056" y="348865"/>
            <a:ext cx="11186873" cy="1576446"/>
          </a:xfrm>
        </p:spPr>
        <p:txBody>
          <a:bodyPr anchor="ctr">
            <a:normAutofit fontScale="90000"/>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br>
              <a:rPr lang="fr-FR" sz="3400" dirty="0">
                <a:solidFill>
                  <a:srgbClr val="FFFFFF"/>
                </a:solidFill>
                <a:latin typeface="Tahoma" panose="020B0604030504040204" pitchFamily="34" charset="0"/>
              </a:rPr>
            </a:br>
            <a:br>
              <a:rPr lang="fr-FR" sz="3400" dirty="0">
                <a:solidFill>
                  <a:srgbClr val="FFFFFF"/>
                </a:solidFill>
                <a:latin typeface="Tahoma" panose="020B0604030504040204" pitchFamily="34" charset="0"/>
              </a:rPr>
            </a:br>
            <a:r>
              <a:rPr lang="fr-FR" sz="3400" dirty="0">
                <a:solidFill>
                  <a:srgbClr val="FFFFFF"/>
                </a:solidFill>
                <a:latin typeface="Comic Sans MS" panose="030F0702030302020204" pitchFamily="66" charset="0"/>
              </a:rPr>
              <a:t>Observation clinique de l’enfant et du parent</a:t>
            </a:r>
            <a:br>
              <a:rPr lang="fr-FR" sz="3400" dirty="0">
                <a:solidFill>
                  <a:srgbClr val="FFFFFF"/>
                </a:solidFill>
                <a:latin typeface="Comic Sans MS" panose="030F0702030302020204" pitchFamily="66" charset="0"/>
              </a:rPr>
            </a:br>
            <a:br>
              <a:rPr lang="fr-FR" sz="3400" dirty="0">
                <a:solidFill>
                  <a:srgbClr val="FFFFFF"/>
                </a:solidFill>
                <a:latin typeface="Comic Sans MS" panose="030F0702030302020204" pitchFamily="66" charset="0"/>
              </a:rPr>
            </a:br>
            <a:r>
              <a:rPr lang="fr-FR" sz="3400" dirty="0">
                <a:solidFill>
                  <a:srgbClr val="FFFFFF"/>
                </a:solidFill>
                <a:latin typeface="Comic Sans MS" panose="030F0702030302020204" pitchFamily="66" charset="0"/>
              </a:rPr>
              <a:t>Observation du contexte </a:t>
            </a:r>
            <a:br>
              <a:rPr lang="fr-FR" sz="3400" dirty="0">
                <a:solidFill>
                  <a:srgbClr val="FFFFFF"/>
                </a:solidFill>
                <a:latin typeface="Comic Sans MS" panose="030F0702030302020204" pitchFamily="66" charset="0"/>
              </a:rPr>
            </a:br>
            <a:br>
              <a:rPr lang="fr-FR" sz="3400" dirty="0">
                <a:solidFill>
                  <a:srgbClr val="FFFFFF"/>
                </a:solidFill>
                <a:latin typeface="Comic Sans MS" panose="030F0702030302020204" pitchFamily="66" charset="0"/>
              </a:rPr>
            </a:br>
            <a:br>
              <a:rPr kumimoji="0" lang="fr-FR" sz="22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br>
            <a:br>
              <a:rPr lang="fr-FR" sz="3400" dirty="0">
                <a:solidFill>
                  <a:srgbClr val="FFFFFF"/>
                </a:solidFill>
                <a:latin typeface="Tahoma" panose="020B0604030504040204" pitchFamily="34" charset="0"/>
              </a:rPr>
            </a:br>
            <a:endParaRPr lang="fr-FR" sz="3400" dirty="0">
              <a:solidFill>
                <a:srgbClr val="FFFFFF"/>
              </a:solidFill>
            </a:endParaRPr>
          </a:p>
        </p:txBody>
      </p:sp>
      <p:graphicFrame>
        <p:nvGraphicFramePr>
          <p:cNvPr id="5" name="Espace réservé du contenu 2">
            <a:extLst>
              <a:ext uri="{FF2B5EF4-FFF2-40B4-BE49-F238E27FC236}">
                <a16:creationId xmlns:a16="http://schemas.microsoft.com/office/drawing/2014/main" id="{94514478-BDC2-4C82-95A2-DA4614D98873}"/>
              </a:ext>
            </a:extLst>
          </p:cNvPr>
          <p:cNvGraphicFramePr>
            <a:graphicFrameLocks noGrp="1"/>
          </p:cNvGraphicFramePr>
          <p:nvPr>
            <p:ph idx="1"/>
            <p:extLst>
              <p:ext uri="{D42A27DB-BD31-4B8C-83A1-F6EECF244321}">
                <p14:modId xmlns:p14="http://schemas.microsoft.com/office/powerpoint/2010/main" val="1500287158"/>
              </p:ext>
            </p:extLst>
          </p:nvPr>
        </p:nvGraphicFramePr>
        <p:xfrm>
          <a:off x="644056" y="2405575"/>
          <a:ext cx="10927829" cy="42765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7857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946964E-B6DB-63C2-CB00-BC95DB560600}"/>
              </a:ext>
            </a:extLst>
          </p:cNvPr>
          <p:cNvSpPr>
            <a:spLocks noGrp="1"/>
          </p:cNvSpPr>
          <p:nvPr>
            <p:ph type="title"/>
          </p:nvPr>
        </p:nvSpPr>
        <p:spPr>
          <a:xfrm>
            <a:off x="5297762" y="329184"/>
            <a:ext cx="6251110" cy="1783080"/>
          </a:xfrm>
        </p:spPr>
        <p:txBody>
          <a:bodyPr anchor="b">
            <a:normAutofit/>
          </a:bodyPr>
          <a:lstStyle/>
          <a:p>
            <a:r>
              <a:rPr lang="fr-FR" sz="5400" dirty="0">
                <a:latin typeface="Comic Sans MS" panose="030F0702030302020204" pitchFamily="66" charset="0"/>
              </a:rPr>
              <a:t>Léonard, 4 ans</a:t>
            </a:r>
          </a:p>
        </p:txBody>
      </p:sp>
      <p:pic>
        <p:nvPicPr>
          <p:cNvPr id="14" name="Picture 13" descr="Bottes en caoutchouc devant porte de derrière">
            <a:extLst>
              <a:ext uri="{FF2B5EF4-FFF2-40B4-BE49-F238E27FC236}">
                <a16:creationId xmlns:a16="http://schemas.microsoft.com/office/drawing/2014/main" id="{9A163616-904F-0AB5-CAFD-83761BEC0648}"/>
              </a:ext>
            </a:extLst>
          </p:cNvPr>
          <p:cNvPicPr>
            <a:picLocks noChangeAspect="1"/>
          </p:cNvPicPr>
          <p:nvPr/>
        </p:nvPicPr>
        <p:blipFill rotWithShape="1">
          <a:blip r:embed="rId2"/>
          <a:srcRect l="8403" r="46265"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55B78D34-747B-CDFF-F251-257841B2CAC3}"/>
              </a:ext>
            </a:extLst>
          </p:cNvPr>
          <p:cNvSpPr>
            <a:spLocks noGrp="1"/>
          </p:cNvSpPr>
          <p:nvPr>
            <p:ph idx="1"/>
          </p:nvPr>
        </p:nvSpPr>
        <p:spPr>
          <a:xfrm>
            <a:off x="5297762" y="2706624"/>
            <a:ext cx="6251110" cy="3785616"/>
          </a:xfrm>
        </p:spPr>
        <p:txBody>
          <a:bodyPr>
            <a:normAutofit/>
          </a:bodyPr>
          <a:lstStyle/>
          <a:p>
            <a:r>
              <a:rPr lang="fr-FR" sz="1400" dirty="0">
                <a:latin typeface="Comic Sans MS" panose="030F0702030302020204" pitchFamily="66" charset="0"/>
              </a:rPr>
              <a:t>1</a:t>
            </a:r>
            <a:r>
              <a:rPr lang="fr-FR" sz="1400" baseline="30000" dirty="0">
                <a:latin typeface="Comic Sans MS" panose="030F0702030302020204" pitchFamily="66" charset="0"/>
              </a:rPr>
              <a:t>er</a:t>
            </a:r>
            <a:r>
              <a:rPr lang="fr-FR" sz="1400" dirty="0">
                <a:latin typeface="Comic Sans MS" panose="030F0702030302020204" pitchFamily="66" charset="0"/>
              </a:rPr>
              <a:t> enfant</a:t>
            </a:r>
          </a:p>
          <a:p>
            <a:r>
              <a:rPr lang="fr-FR" sz="1400" dirty="0">
                <a:latin typeface="Comic Sans MS" panose="030F0702030302020204" pitchFamily="66" charset="0"/>
              </a:rPr>
              <a:t>Mère travaille à l’internationale, père sportif de haut niveau</a:t>
            </a:r>
          </a:p>
          <a:p>
            <a:pPr marL="0" indent="0">
              <a:buNone/>
            </a:pPr>
            <a:r>
              <a:rPr lang="fr-FR" sz="1400" dirty="0">
                <a:latin typeface="Comic Sans MS" panose="030F0702030302020204" pitchFamily="66" charset="0"/>
              </a:rPr>
              <a:t>    Déplacements  fréquents du père et de la mère sur plusieurs jours</a:t>
            </a:r>
          </a:p>
          <a:p>
            <a:r>
              <a:rPr lang="fr-FR" sz="1400" dirty="0">
                <a:latin typeface="Comic Sans MS" panose="030F0702030302020204" pitchFamily="66" charset="0"/>
              </a:rPr>
              <a:t>Mange bien</a:t>
            </a:r>
          </a:p>
          <a:p>
            <a:r>
              <a:rPr lang="fr-FR" sz="1400" dirty="0">
                <a:latin typeface="Comic Sans MS" panose="030F0702030302020204" pitchFamily="66" charset="0"/>
              </a:rPr>
              <a:t>Sommeil perturbé, mieux depuis </a:t>
            </a:r>
            <a:r>
              <a:rPr lang="fr-FR" sz="1400" dirty="0" err="1">
                <a:latin typeface="Comic Sans MS" panose="030F0702030302020204" pitchFamily="66" charset="0"/>
              </a:rPr>
              <a:t>chir</a:t>
            </a:r>
            <a:r>
              <a:rPr lang="fr-FR" sz="1400" dirty="0">
                <a:latin typeface="Comic Sans MS" panose="030F0702030302020204" pitchFamily="66" charset="0"/>
              </a:rPr>
              <a:t> des végétations en </a:t>
            </a:r>
            <a:r>
              <a:rPr lang="fr-FR" sz="1400" dirty="0" err="1">
                <a:latin typeface="Comic Sans MS" panose="030F0702030302020204" pitchFamily="66" charset="0"/>
              </a:rPr>
              <a:t>fév</a:t>
            </a:r>
            <a:r>
              <a:rPr lang="fr-FR" sz="1400" dirty="0">
                <a:latin typeface="Comic Sans MS" panose="030F0702030302020204" pitchFamily="66" charset="0"/>
              </a:rPr>
              <a:t> 2022 + Flixotide</a:t>
            </a:r>
          </a:p>
          <a:p>
            <a:r>
              <a:rPr lang="fr-FR" sz="1400" dirty="0">
                <a:latin typeface="Comic Sans MS" panose="030F0702030302020204" pitchFamily="66" charset="0"/>
              </a:rPr>
              <a:t>Emotions fortes à l’école notamment quand n’arrive pas une consigne, peut taper ses camarades. La maîtresse du lundi et mardi dit qu’il ne reste pas en place et ne finit jamais le travail demandé</a:t>
            </a:r>
          </a:p>
          <a:p>
            <a:r>
              <a:rPr lang="fr-FR" sz="1400" dirty="0">
                <a:latin typeface="Comic Sans MS" panose="030F0702030302020204" pitchFamily="66" charset="0"/>
              </a:rPr>
              <a:t>Tape et crie à la maison quand est frustré, se roule par terre</a:t>
            </a:r>
          </a:p>
          <a:p>
            <a:r>
              <a:rPr lang="fr-FR" sz="1400" dirty="0">
                <a:latin typeface="Comic Sans MS" panose="030F0702030302020204" pitchFamily="66" charset="0"/>
              </a:rPr>
              <a:t>Le père trouve un réconfort dans les jeux vidéos quand il y a conflit avec Léon</a:t>
            </a:r>
          </a:p>
          <a:p>
            <a:r>
              <a:rPr lang="fr-FR" sz="1400" dirty="0">
                <a:latin typeface="Comic Sans MS" panose="030F0702030302020204" pitchFamily="66" charset="0"/>
              </a:rPr>
              <a:t>Grands-parents ne veulent plus le garder</a:t>
            </a:r>
          </a:p>
          <a:p>
            <a:endParaRPr lang="fr-FR" sz="1200" dirty="0"/>
          </a:p>
        </p:txBody>
      </p:sp>
    </p:spTree>
    <p:extLst>
      <p:ext uri="{BB962C8B-B14F-4D97-AF65-F5344CB8AC3E}">
        <p14:creationId xmlns:p14="http://schemas.microsoft.com/office/powerpoint/2010/main" val="3283038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8AFD9E8-D08F-CEA7-0B2E-7036F26491C0}"/>
              </a:ext>
            </a:extLst>
          </p:cNvPr>
          <p:cNvSpPr>
            <a:spLocks noGrp="1"/>
          </p:cNvSpPr>
          <p:nvPr>
            <p:ph type="title"/>
          </p:nvPr>
        </p:nvSpPr>
        <p:spPr>
          <a:xfrm>
            <a:off x="714672" y="516230"/>
            <a:ext cx="10141799" cy="1300554"/>
          </a:xfrm>
        </p:spPr>
        <p:txBody>
          <a:bodyPr anchor="b">
            <a:normAutofit/>
          </a:bodyPr>
          <a:lstStyle/>
          <a:p>
            <a:r>
              <a:rPr lang="fr-FR" sz="4800" dirty="0">
                <a:latin typeface="Comic Sans MS" panose="030F0702030302020204" pitchFamily="66" charset="0"/>
              </a:rPr>
              <a:t>Nour, 2 ans et 7 mois</a:t>
            </a:r>
          </a:p>
        </p:txBody>
      </p:sp>
      <p:sp>
        <p:nvSpPr>
          <p:cNvPr id="34" name="Rectangle 33">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FB305554-A66A-CC78-7CFC-7170BDDD8B84}"/>
              </a:ext>
            </a:extLst>
          </p:cNvPr>
          <p:cNvPicPr>
            <a:picLocks noChangeAspect="1"/>
          </p:cNvPicPr>
          <p:nvPr/>
        </p:nvPicPr>
        <p:blipFill>
          <a:blip r:embed="rId2"/>
          <a:stretch>
            <a:fillRect/>
          </a:stretch>
        </p:blipFill>
        <p:spPr>
          <a:xfrm>
            <a:off x="635295" y="3090206"/>
            <a:ext cx="5150277" cy="2583261"/>
          </a:xfrm>
          <a:prstGeom prst="rect">
            <a:avLst/>
          </a:prstGeom>
        </p:spPr>
      </p:pic>
      <p:sp>
        <p:nvSpPr>
          <p:cNvPr id="3" name="Espace réservé du contenu 2">
            <a:extLst>
              <a:ext uri="{FF2B5EF4-FFF2-40B4-BE49-F238E27FC236}">
                <a16:creationId xmlns:a16="http://schemas.microsoft.com/office/drawing/2014/main" id="{2CF52712-91EC-1B28-EC4B-07E96C3F0989}"/>
              </a:ext>
            </a:extLst>
          </p:cNvPr>
          <p:cNvSpPr>
            <a:spLocks noGrp="1"/>
          </p:cNvSpPr>
          <p:nvPr>
            <p:ph idx="1"/>
          </p:nvPr>
        </p:nvSpPr>
        <p:spPr>
          <a:xfrm>
            <a:off x="6406430" y="2497540"/>
            <a:ext cx="4866622" cy="4146207"/>
          </a:xfrm>
        </p:spPr>
        <p:txBody>
          <a:bodyPr anchor="ctr">
            <a:normAutofit/>
          </a:bodyPr>
          <a:lstStyle/>
          <a:p>
            <a:r>
              <a:rPr lang="fr-FR" sz="1600" dirty="0">
                <a:latin typeface="Comic Sans MS" panose="030F0702030302020204" pitchFamily="66" charset="0"/>
              </a:rPr>
              <a:t>2</a:t>
            </a:r>
            <a:r>
              <a:rPr lang="fr-FR" sz="1600" baseline="30000" dirty="0">
                <a:latin typeface="Comic Sans MS" panose="030F0702030302020204" pitchFamily="66" charset="0"/>
              </a:rPr>
              <a:t>ème</a:t>
            </a:r>
            <a:r>
              <a:rPr lang="fr-FR" sz="1600" dirty="0">
                <a:latin typeface="Comic Sans MS" panose="030F0702030302020204" pitchFamily="66" charset="0"/>
              </a:rPr>
              <a:t>  enfant</a:t>
            </a:r>
          </a:p>
          <a:p>
            <a:r>
              <a:rPr lang="fr-FR" sz="1600" dirty="0">
                <a:latin typeface="Comic Sans MS" panose="030F0702030302020204" pitchFamily="66" charset="0"/>
              </a:rPr>
              <a:t>Aînée a 4 ans ½ (cardiopathie, suivi encore important)</a:t>
            </a:r>
          </a:p>
          <a:p>
            <a:r>
              <a:rPr lang="fr-FR" sz="1600" dirty="0">
                <a:latin typeface="Comic Sans MS" panose="030F0702030302020204" pitchFamily="66" charset="0"/>
              </a:rPr>
              <a:t>RGO et torticolis congénital la première année, frénectomie, allaitement, dort sur sa maman les 6 premiers mois de vie</a:t>
            </a:r>
          </a:p>
          <a:p>
            <a:r>
              <a:rPr lang="fr-FR" sz="1600" dirty="0">
                <a:latin typeface="Comic Sans MS" panose="030F0702030302020204" pitchFamily="66" charset="0"/>
              </a:rPr>
              <a:t>Pleurs massifs, en voiture, la nuit…</a:t>
            </a:r>
          </a:p>
          <a:p>
            <a:r>
              <a:rPr lang="fr-FR" sz="1600" dirty="0">
                <a:latin typeface="Comic Sans MS" panose="030F0702030302020204" pitchFamily="66" charset="0"/>
              </a:rPr>
              <a:t>Débute école en septembre dernier</a:t>
            </a:r>
          </a:p>
          <a:p>
            <a:r>
              <a:rPr lang="fr-FR" sz="1600" dirty="0">
                <a:latin typeface="Comic Sans MS" panose="030F0702030302020204" pitchFamily="66" charset="0"/>
              </a:rPr>
              <a:t>Aggravation des réveils nocturnes</a:t>
            </a:r>
          </a:p>
          <a:p>
            <a:r>
              <a:rPr lang="fr-FR" sz="1600" dirty="0">
                <a:latin typeface="Comic Sans MS" panose="030F0702030302020204" pitchFamily="66" charset="0"/>
              </a:rPr>
              <a:t>Pleurs importants notamment à l’école. Très curieuse dit sa maîtresse</a:t>
            </a:r>
          </a:p>
          <a:p>
            <a:r>
              <a:rPr lang="fr-FR" sz="1600" dirty="0">
                <a:latin typeface="Comic Sans MS" panose="030F0702030302020204" pitchFamily="66" charset="0"/>
              </a:rPr>
              <a:t>Langage très élaboré lors de la consultation, motricité globale et manipulation fine ++</a:t>
            </a:r>
          </a:p>
          <a:p>
            <a:endParaRPr lang="fr-FR" sz="1600" dirty="0"/>
          </a:p>
          <a:p>
            <a:endParaRPr lang="fr-FR" sz="1600" dirty="0"/>
          </a:p>
        </p:txBody>
      </p:sp>
      <p:sp>
        <p:nvSpPr>
          <p:cNvPr id="38" name="Rectangle 37">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731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8AFD9E8-D08F-CEA7-0B2E-7036F26491C0}"/>
              </a:ext>
            </a:extLst>
          </p:cNvPr>
          <p:cNvSpPr>
            <a:spLocks noGrp="1"/>
          </p:cNvSpPr>
          <p:nvPr>
            <p:ph type="title"/>
          </p:nvPr>
        </p:nvSpPr>
        <p:spPr>
          <a:xfrm>
            <a:off x="4654296" y="329184"/>
            <a:ext cx="6894576" cy="1783080"/>
          </a:xfrm>
        </p:spPr>
        <p:txBody>
          <a:bodyPr anchor="b">
            <a:normAutofit/>
          </a:bodyPr>
          <a:lstStyle/>
          <a:p>
            <a:r>
              <a:rPr lang="fr-FR" sz="5400" dirty="0">
                <a:latin typeface="Comic Sans MS" panose="030F0702030302020204" pitchFamily="66" charset="0"/>
              </a:rPr>
              <a:t>Anaëlle, 5 ans</a:t>
            </a:r>
          </a:p>
        </p:txBody>
      </p:sp>
      <p:pic>
        <p:nvPicPr>
          <p:cNvPr id="14" name="Picture 13" descr="Numéros de jouet en plastique">
            <a:extLst>
              <a:ext uri="{FF2B5EF4-FFF2-40B4-BE49-F238E27FC236}">
                <a16:creationId xmlns:a16="http://schemas.microsoft.com/office/drawing/2014/main" id="{A1070C07-659B-2D25-F08C-A105627A2669}"/>
              </a:ext>
            </a:extLst>
          </p:cNvPr>
          <p:cNvPicPr>
            <a:picLocks noChangeAspect="1"/>
          </p:cNvPicPr>
          <p:nvPr/>
        </p:nvPicPr>
        <p:blipFill rotWithShape="1">
          <a:blip r:embed="rId2"/>
          <a:srcRect l="27199" r="33357"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20"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2CF52712-91EC-1B28-EC4B-07E96C3F0989}"/>
              </a:ext>
            </a:extLst>
          </p:cNvPr>
          <p:cNvSpPr>
            <a:spLocks noGrp="1"/>
          </p:cNvSpPr>
          <p:nvPr>
            <p:ph idx="1"/>
          </p:nvPr>
        </p:nvSpPr>
        <p:spPr>
          <a:xfrm>
            <a:off x="4417255" y="2706624"/>
            <a:ext cx="7427742" cy="3929106"/>
          </a:xfrm>
        </p:spPr>
        <p:txBody>
          <a:bodyPr>
            <a:normAutofit fontScale="92500" lnSpcReduction="20000"/>
          </a:bodyPr>
          <a:lstStyle/>
          <a:p>
            <a:r>
              <a:rPr lang="fr-FR" sz="2000" dirty="0">
                <a:latin typeface="Comic Sans MS" panose="030F0702030302020204" pitchFamily="66" charset="0"/>
              </a:rPr>
              <a:t>1er  enfant, naissance à 34 SA</a:t>
            </a:r>
          </a:p>
          <a:p>
            <a:r>
              <a:rPr lang="fr-FR" sz="2000" dirty="0">
                <a:latin typeface="Comic Sans MS" panose="030F0702030302020204" pitchFamily="66" charset="0"/>
              </a:rPr>
              <a:t>Père travaille beaucoup, mère investie dans des associations, aide de deux jeunes filles le soir et une grand-mère alternativement dans la semaine</a:t>
            </a:r>
          </a:p>
          <a:p>
            <a:r>
              <a:rPr lang="fr-FR" sz="2000" dirty="0">
                <a:latin typeface="Comic Sans MS" panose="030F0702030302020204" pitchFamily="66" charset="0"/>
              </a:rPr>
              <a:t>Déménagements à 2 ans et à 4 ans (travail de Mr)</a:t>
            </a:r>
          </a:p>
          <a:p>
            <a:r>
              <a:rPr lang="fr-FR" sz="2000" dirty="0">
                <a:latin typeface="Comic Sans MS" panose="030F0702030302020204" pitchFamily="66" charset="0"/>
              </a:rPr>
              <a:t>Sommeil : RAS</a:t>
            </a:r>
          </a:p>
          <a:p>
            <a:r>
              <a:rPr lang="fr-FR" sz="2000" dirty="0">
                <a:latin typeface="Comic Sans MS" panose="030F0702030302020204" pitchFamily="66" charset="0"/>
              </a:rPr>
              <a:t>Alimentation : RAS</a:t>
            </a:r>
          </a:p>
          <a:p>
            <a:r>
              <a:rPr lang="fr-FR" sz="2000" dirty="0">
                <a:latin typeface="Comic Sans MS" panose="030F0702030302020204" pitchFamily="66" charset="0"/>
              </a:rPr>
              <a:t>A la maison : colères importantes, intolérance à frustration, parle beaucoup à table « pour ne rien dire » dit la maman, la maman ne comprend pas les colères, est saturée, n’a plus envie de passer des moments avec sa fille car cela finit toujours en conflit</a:t>
            </a:r>
          </a:p>
          <a:p>
            <a:r>
              <a:rPr lang="fr-FR" sz="2000" dirty="0">
                <a:latin typeface="Comic Sans MS" panose="030F0702030302020204" pitchFamily="66" charset="0"/>
              </a:rPr>
              <a:t>A école : la maîtresse dit que Anaïs parle beaucoup, a dû mal à rester concentrée, bouge beaucoup en classe</a:t>
            </a:r>
          </a:p>
          <a:p>
            <a:endParaRPr lang="fr-FR" sz="2000" dirty="0"/>
          </a:p>
          <a:p>
            <a:endParaRPr lang="fr-FR" sz="2000" dirty="0"/>
          </a:p>
        </p:txBody>
      </p:sp>
    </p:spTree>
    <p:extLst>
      <p:ext uri="{BB962C8B-B14F-4D97-AF65-F5344CB8AC3E}">
        <p14:creationId xmlns:p14="http://schemas.microsoft.com/office/powerpoint/2010/main" val="2734312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74DF2480-500E-4E1F-AD5C-B75D7BAEC566}"/>
              </a:ext>
            </a:extLst>
          </p:cNvPr>
          <p:cNvSpPr>
            <a:spLocks noGrp="1"/>
          </p:cNvSpPr>
          <p:nvPr>
            <p:ph type="title"/>
          </p:nvPr>
        </p:nvSpPr>
        <p:spPr>
          <a:xfrm>
            <a:off x="644056" y="348865"/>
            <a:ext cx="11186873" cy="1576446"/>
          </a:xfrm>
        </p:spPr>
        <p:txBody>
          <a:bodyPr anchor="ctr">
            <a:normAutofit fontScale="90000"/>
          </a:bodyPr>
          <a:lstStyle/>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br>
              <a:rPr lang="fr-FR" sz="3400" dirty="0">
                <a:solidFill>
                  <a:srgbClr val="FFFFFF"/>
                </a:solidFill>
                <a:latin typeface="Tahoma" panose="020B0604030504040204" pitchFamily="34" charset="0"/>
              </a:rPr>
            </a:br>
            <a:br>
              <a:rPr lang="fr-FR" sz="3400" dirty="0">
                <a:solidFill>
                  <a:srgbClr val="FFFFFF"/>
                </a:solidFill>
                <a:latin typeface="Tahoma" panose="020B0604030504040204" pitchFamily="34" charset="0"/>
              </a:rPr>
            </a:br>
            <a:r>
              <a:rPr lang="fr-FR" sz="3400" dirty="0">
                <a:solidFill>
                  <a:srgbClr val="FFFFFF"/>
                </a:solidFill>
                <a:latin typeface="Comic Sans MS" panose="030F0702030302020204" pitchFamily="66" charset="0"/>
              </a:rPr>
              <a:t>L’enfant est-il en sécurité?</a:t>
            </a:r>
            <a:br>
              <a:rPr lang="fr-FR" sz="3400" dirty="0">
                <a:solidFill>
                  <a:srgbClr val="FFFFFF"/>
                </a:solidFill>
                <a:latin typeface="Comic Sans MS" panose="030F0702030302020204" pitchFamily="66" charset="0"/>
              </a:rPr>
            </a:br>
            <a:r>
              <a:rPr lang="fr-FR" sz="3400" dirty="0">
                <a:solidFill>
                  <a:srgbClr val="FFFFFF"/>
                </a:solidFill>
                <a:latin typeface="Comic Sans MS" panose="030F0702030302020204" pitchFamily="66" charset="0"/>
              </a:rPr>
              <a:t>Le parent est-il en sécurité?</a:t>
            </a:r>
            <a:br>
              <a:rPr lang="fr-FR" sz="3400" dirty="0">
                <a:solidFill>
                  <a:srgbClr val="FFFFFF"/>
                </a:solidFill>
                <a:latin typeface="Comic Sans MS" panose="030F0702030302020204" pitchFamily="66" charset="0"/>
              </a:rPr>
            </a:br>
            <a:br>
              <a:rPr kumimoji="0" lang="fr-FR" sz="22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br>
            <a:br>
              <a:rPr lang="fr-FR" sz="3400" dirty="0">
                <a:solidFill>
                  <a:srgbClr val="FFFFFF"/>
                </a:solidFill>
                <a:latin typeface="Tahoma" panose="020B0604030504040204" pitchFamily="34" charset="0"/>
              </a:rPr>
            </a:br>
            <a:endParaRPr lang="fr-FR" sz="3400" dirty="0">
              <a:solidFill>
                <a:srgbClr val="FFFFFF"/>
              </a:solidFill>
            </a:endParaRPr>
          </a:p>
        </p:txBody>
      </p:sp>
      <p:graphicFrame>
        <p:nvGraphicFramePr>
          <p:cNvPr id="5" name="Espace réservé du contenu 2">
            <a:extLst>
              <a:ext uri="{FF2B5EF4-FFF2-40B4-BE49-F238E27FC236}">
                <a16:creationId xmlns:a16="http://schemas.microsoft.com/office/drawing/2014/main" id="{94514478-BDC2-4C82-95A2-DA4614D98873}"/>
              </a:ext>
            </a:extLst>
          </p:cNvPr>
          <p:cNvGraphicFramePr>
            <a:graphicFrameLocks noGrp="1"/>
          </p:cNvGraphicFramePr>
          <p:nvPr>
            <p:ph idx="1"/>
            <p:extLst>
              <p:ext uri="{D42A27DB-BD31-4B8C-83A1-F6EECF244321}">
                <p14:modId xmlns:p14="http://schemas.microsoft.com/office/powerpoint/2010/main" val="1238279409"/>
              </p:ext>
            </p:extLst>
          </p:nvPr>
        </p:nvGraphicFramePr>
        <p:xfrm>
          <a:off x="644056" y="2405575"/>
          <a:ext cx="10927829" cy="42765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1644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1CFF5DD-861C-EFCB-6CF8-FEFD4AED8212}"/>
              </a:ext>
            </a:extLst>
          </p:cNvPr>
          <p:cNvPicPr>
            <a:picLocks noChangeAspect="1"/>
          </p:cNvPicPr>
          <p:nvPr/>
        </p:nvPicPr>
        <p:blipFill>
          <a:blip r:embed="rId2"/>
          <a:stretch>
            <a:fillRect/>
          </a:stretch>
        </p:blipFill>
        <p:spPr>
          <a:xfrm>
            <a:off x="1679065" y="301481"/>
            <a:ext cx="8833870" cy="6255038"/>
          </a:xfrm>
          <a:prstGeom prst="rect">
            <a:avLst/>
          </a:prstGeom>
        </p:spPr>
      </p:pic>
    </p:spTree>
    <p:extLst>
      <p:ext uri="{BB962C8B-B14F-4D97-AF65-F5344CB8AC3E}">
        <p14:creationId xmlns:p14="http://schemas.microsoft.com/office/powerpoint/2010/main" val="1405123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A5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texte, capture d’écran, Parallèle, diagramme&#10;&#10;Description générée automatiquement">
            <a:extLst>
              <a:ext uri="{FF2B5EF4-FFF2-40B4-BE49-F238E27FC236}">
                <a16:creationId xmlns:a16="http://schemas.microsoft.com/office/drawing/2014/main" id="{FE646012-4F9E-0B97-CB0E-9FBC9EF2B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5237" y="643467"/>
            <a:ext cx="3941526" cy="5571066"/>
          </a:xfrm>
          <a:prstGeom prst="rect">
            <a:avLst/>
          </a:prstGeom>
        </p:spPr>
      </p:pic>
    </p:spTree>
    <p:extLst>
      <p:ext uri="{BB962C8B-B14F-4D97-AF65-F5344CB8AC3E}">
        <p14:creationId xmlns:p14="http://schemas.microsoft.com/office/powerpoint/2010/main" val="2094421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FB8174F-28D1-464A-BD21-448D16DDB6E5}"/>
              </a:ext>
            </a:extLst>
          </p:cNvPr>
          <p:cNvPicPr>
            <a:picLocks noChangeAspect="1"/>
          </p:cNvPicPr>
          <p:nvPr/>
        </p:nvPicPr>
        <p:blipFill rotWithShape="1">
          <a:blip r:embed="rId2"/>
          <a:srcRect t="10714"/>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16942E0-D6E4-4CC5-AACC-2A94B6854D9B}"/>
              </a:ext>
            </a:extLst>
          </p:cNvPr>
          <p:cNvSpPr>
            <a:spLocks noGrp="1"/>
          </p:cNvSpPr>
          <p:nvPr>
            <p:ph type="title"/>
          </p:nvPr>
        </p:nvSpPr>
        <p:spPr>
          <a:xfrm>
            <a:off x="251792" y="1913950"/>
            <a:ext cx="5050678" cy="1342754"/>
          </a:xfrm>
        </p:spPr>
        <p:txBody>
          <a:bodyPr>
            <a:normAutofit/>
          </a:bodyPr>
          <a:lstStyle/>
          <a:p>
            <a:pPr algn="ctr"/>
            <a:r>
              <a:rPr lang="fr-FR" sz="2400" b="1" i="1" dirty="0">
                <a:latin typeface="Comic Sans MS" panose="030F0702030302020204" pitchFamily="66" charset="0"/>
              </a:rPr>
              <a:t>En conclusion :</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1CDFBCD1-8882-448F-8B5F-FF56627EBD22}"/>
              </a:ext>
            </a:extLst>
          </p:cNvPr>
          <p:cNvSpPr>
            <a:spLocks noGrp="1"/>
          </p:cNvSpPr>
          <p:nvPr>
            <p:ph idx="1"/>
          </p:nvPr>
        </p:nvSpPr>
        <p:spPr>
          <a:xfrm>
            <a:off x="591776" y="3794339"/>
            <a:ext cx="5050677" cy="2863955"/>
          </a:xfrm>
        </p:spPr>
        <p:txBody>
          <a:bodyPr anchor="ctr">
            <a:normAutofit fontScale="92500" lnSpcReduction="10000"/>
          </a:bodyPr>
          <a:lstStyle/>
          <a:p>
            <a:r>
              <a:rPr lang="fr-FR" sz="1800" dirty="0">
                <a:latin typeface="Comic Sans MS" panose="030F0702030302020204" pitchFamily="66" charset="0"/>
              </a:rPr>
              <a:t>Un p</a:t>
            </a:r>
            <a:r>
              <a:rPr lang="fr-FR" sz="1800" b="0" i="0" u="none" strike="noStrike" baseline="0" dirty="0">
                <a:latin typeface="Comic Sans MS" panose="030F0702030302020204" pitchFamily="66" charset="0"/>
              </a:rPr>
              <a:t>as de côté, des lunettes différentes</a:t>
            </a:r>
          </a:p>
          <a:p>
            <a:r>
              <a:rPr lang="fr-FR" sz="1800" b="0" i="0" u="none" strike="noStrike" baseline="0" dirty="0">
                <a:latin typeface="Comic Sans MS" panose="030F0702030302020204" pitchFamily="66" charset="0"/>
              </a:rPr>
              <a:t>Sécuriser l’enfant</a:t>
            </a:r>
          </a:p>
          <a:p>
            <a:r>
              <a:rPr lang="fr-FR" sz="1800" dirty="0">
                <a:latin typeface="Comic Sans MS" panose="030F0702030302020204" pitchFamily="66" charset="0"/>
              </a:rPr>
              <a:t>Soutenir de manière sécurisante les parents pour qu’ils soutiennent leur enfant</a:t>
            </a:r>
          </a:p>
          <a:p>
            <a:r>
              <a:rPr lang="fr-FR" sz="1800" dirty="0">
                <a:latin typeface="Comic Sans MS" panose="030F0702030302020204" pitchFamily="66" charset="0"/>
              </a:rPr>
              <a:t>Soutenir de manière sécurisante les professionnels</a:t>
            </a:r>
          </a:p>
          <a:p>
            <a:r>
              <a:rPr lang="fr-FR" sz="1800" dirty="0">
                <a:latin typeface="Comic Sans MS" panose="030F0702030302020204" pitchFamily="66" charset="0"/>
              </a:rPr>
              <a:t>Prendre soin de celui qui prend soin : </a:t>
            </a:r>
            <a:r>
              <a:rPr lang="fr-FR" sz="1800" b="1" dirty="0">
                <a:latin typeface="Corbel" panose="020B0503020204020204" pitchFamily="34" charset="0"/>
              </a:rPr>
              <a:t>« </a:t>
            </a:r>
            <a:r>
              <a:rPr lang="fr-FR" sz="1800" b="1" dirty="0" err="1">
                <a:latin typeface="Comic Sans MS" panose="030F0702030302020204" pitchFamily="66" charset="0"/>
              </a:rPr>
              <a:t>Caring</a:t>
            </a:r>
            <a:r>
              <a:rPr lang="fr-FR" sz="1800" b="1" dirty="0">
                <a:latin typeface="Comic Sans MS" panose="030F0702030302020204" pitchFamily="66" charset="0"/>
              </a:rPr>
              <a:t> for the </a:t>
            </a:r>
            <a:r>
              <a:rPr lang="fr-FR" sz="1800" b="1" dirty="0" err="1">
                <a:latin typeface="Comic Sans MS" panose="030F0702030302020204" pitchFamily="66" charset="0"/>
              </a:rPr>
              <a:t>caregiver</a:t>
            </a:r>
            <a:r>
              <a:rPr lang="fr-FR" sz="1800" b="1" dirty="0">
                <a:latin typeface="Comic Sans MS" panose="030F0702030302020204" pitchFamily="66" charset="0"/>
              </a:rPr>
              <a:t> »</a:t>
            </a:r>
            <a:endParaRPr lang="fr-FR" sz="1800" b="0" i="0" u="none" strike="noStrike" baseline="0" dirty="0">
              <a:latin typeface="Comic Sans MS" panose="030F0702030302020204" pitchFamily="66" charset="0"/>
            </a:endParaRPr>
          </a:p>
          <a:p>
            <a:r>
              <a:rPr lang="fr-FR" sz="1800" b="0" i="0" u="none" strike="noStrike" baseline="0" dirty="0">
                <a:latin typeface="Comic Sans MS" panose="030F0702030302020204" pitchFamily="66" charset="0"/>
              </a:rPr>
              <a:t>Une </a:t>
            </a:r>
            <a:r>
              <a:rPr lang="fr-FR" sz="1800" b="1" i="0" u="none" strike="noStrike" baseline="0" dirty="0">
                <a:solidFill>
                  <a:srgbClr val="FF0000"/>
                </a:solidFill>
                <a:latin typeface="Comic Sans MS" panose="030F0702030302020204" pitchFamily="66" charset="0"/>
              </a:rPr>
              <a:t>chaîne de sécurité</a:t>
            </a:r>
            <a:br>
              <a:rPr lang="fr-FR" sz="1050" i="1" dirty="0">
                <a:latin typeface="Comic Sans MS" panose="030F0702030302020204" pitchFamily="66" charset="0"/>
              </a:rPr>
            </a:br>
            <a:endParaRPr lang="fr-FR" sz="1050" i="1" dirty="0">
              <a:latin typeface="Comic Sans MS" panose="030F0702030302020204" pitchFamily="66" charset="0"/>
            </a:endParaRPr>
          </a:p>
          <a:p>
            <a:endParaRPr lang="fr-FR" sz="1800" b="1" i="0" u="none" strike="noStrike" baseline="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367873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9E40CE4C-6362-4F6F-B4A0-299EC08E0CE0}"/>
              </a:ext>
            </a:extLst>
          </p:cNvPr>
          <p:cNvSpPr>
            <a:spLocks noGrp="1"/>
          </p:cNvSpPr>
          <p:nvPr>
            <p:ph type="title"/>
          </p:nvPr>
        </p:nvSpPr>
        <p:spPr>
          <a:xfrm>
            <a:off x="589560" y="856180"/>
            <a:ext cx="4777496" cy="1128068"/>
          </a:xfrm>
        </p:spPr>
        <p:txBody>
          <a:bodyPr anchor="ctr">
            <a:normAutofit fontScale="90000"/>
          </a:bodyPr>
          <a:lstStyle/>
          <a:p>
            <a:pPr algn="ctr"/>
            <a:r>
              <a:rPr lang="fr-FR" sz="3400" dirty="0">
                <a:latin typeface="Comic Sans MS" panose="030F0702030302020204" pitchFamily="66" charset="0"/>
              </a:rPr>
              <a:t>Caractéristiques d’une relation d’attachement :</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AF488C5C-7326-4983-A416-9337C5A06B97}"/>
              </a:ext>
            </a:extLst>
          </p:cNvPr>
          <p:cNvSpPr>
            <a:spLocks noGrp="1"/>
          </p:cNvSpPr>
          <p:nvPr>
            <p:ph idx="1"/>
          </p:nvPr>
        </p:nvSpPr>
        <p:spPr>
          <a:xfrm>
            <a:off x="159341" y="2330505"/>
            <a:ext cx="5234491" cy="4254898"/>
          </a:xfrm>
        </p:spPr>
        <p:txBody>
          <a:bodyPr anchor="ctr">
            <a:normAutofit lnSpcReduction="10000"/>
          </a:bodyPr>
          <a:lstStyle/>
          <a:p>
            <a:r>
              <a:rPr lang="fr-FR" sz="2000" dirty="0">
                <a:latin typeface="Comic Sans MS" panose="030F0702030302020204" pitchFamily="66" charset="0"/>
              </a:rPr>
              <a:t>Lien </a:t>
            </a:r>
            <a:r>
              <a:rPr lang="fr-FR" sz="2000" b="1" dirty="0">
                <a:latin typeface="Comic Sans MS" panose="030F0702030302020204" pitchFamily="66" charset="0"/>
              </a:rPr>
              <a:t>persistant</a:t>
            </a:r>
          </a:p>
          <a:p>
            <a:pPr marL="0" indent="0">
              <a:buNone/>
            </a:pPr>
            <a:endParaRPr lang="fr-FR" sz="2000" dirty="0">
              <a:latin typeface="Comic Sans MS" panose="030F0702030302020204" pitchFamily="66" charset="0"/>
            </a:endParaRPr>
          </a:p>
          <a:p>
            <a:r>
              <a:rPr lang="fr-FR" sz="2000" b="1" dirty="0">
                <a:latin typeface="Comic Sans MS" panose="030F0702030302020204" pitchFamily="66" charset="0"/>
              </a:rPr>
              <a:t>Avec une figure spécifique</a:t>
            </a:r>
          </a:p>
          <a:p>
            <a:pPr marL="0" indent="0">
              <a:buNone/>
            </a:pPr>
            <a:endParaRPr lang="fr-FR" sz="2000" b="1" dirty="0">
              <a:solidFill>
                <a:srgbClr val="FF0000"/>
              </a:solidFill>
              <a:latin typeface="Comic Sans MS" panose="030F0702030302020204" pitchFamily="66" charset="0"/>
            </a:endParaRPr>
          </a:p>
          <a:p>
            <a:r>
              <a:rPr lang="fr-FR" sz="2000" dirty="0">
                <a:latin typeface="Comic Sans MS" panose="030F0702030302020204" pitchFamily="66" charset="0"/>
              </a:rPr>
              <a:t>Recherche de sécurité / réconfort auprès de cette personne</a:t>
            </a:r>
          </a:p>
          <a:p>
            <a:pPr marL="0" indent="0">
              <a:buNone/>
            </a:pPr>
            <a:endParaRPr lang="fr-FR" sz="2000" b="1" dirty="0">
              <a:solidFill>
                <a:srgbClr val="FF0000"/>
              </a:solidFill>
              <a:latin typeface="Comic Sans MS" panose="030F0702030302020204" pitchFamily="66" charset="0"/>
            </a:endParaRPr>
          </a:p>
          <a:p>
            <a:r>
              <a:rPr lang="fr-FR" sz="2000" dirty="0">
                <a:latin typeface="Comic Sans MS" panose="030F0702030302020204" pitchFamily="66" charset="0"/>
              </a:rPr>
              <a:t>Perturbation si séparation involontaire</a:t>
            </a:r>
          </a:p>
          <a:p>
            <a:pPr marL="0" indent="0">
              <a:buNone/>
            </a:pPr>
            <a:endParaRPr lang="fr-FR" sz="2000" dirty="0">
              <a:latin typeface="Comic Sans MS" panose="030F0702030302020204" pitchFamily="66" charset="0"/>
            </a:endParaRPr>
          </a:p>
          <a:p>
            <a:r>
              <a:rPr lang="fr-FR" sz="2000" dirty="0">
                <a:latin typeface="Comic Sans MS" panose="030F0702030302020204" pitchFamily="66" charset="0"/>
              </a:rPr>
              <a:t>Relation </a:t>
            </a:r>
            <a:r>
              <a:rPr lang="fr-FR" sz="2000" b="1" dirty="0">
                <a:latin typeface="Comic Sans MS" panose="030F0702030302020204" pitchFamily="66" charset="0"/>
              </a:rPr>
              <a:t>asymétrique</a:t>
            </a:r>
            <a:r>
              <a:rPr lang="fr-FR" sz="2000" dirty="0">
                <a:latin typeface="Comic Sans MS" panose="030F0702030302020204" pitchFamily="66" charset="0"/>
              </a:rPr>
              <a:t>, basée sur dépendance de enfant envers personne responsable de lui</a:t>
            </a:r>
          </a:p>
          <a:p>
            <a:endParaRPr lang="fr-FR" sz="20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BEEAB70F-4916-47CF-94DF-2A080B7D7A2F}"/>
              </a:ext>
            </a:extLst>
          </p:cNvPr>
          <p:cNvPicPr>
            <a:picLocks noChangeAspect="1"/>
          </p:cNvPicPr>
          <p:nvPr/>
        </p:nvPicPr>
        <p:blipFill rotWithShape="1">
          <a:blip r:embed="rId2"/>
          <a:srcRect l="25652" r="5700" b="-1"/>
          <a:stretch/>
        </p:blipFill>
        <p:spPr>
          <a:xfrm>
            <a:off x="5977788" y="799352"/>
            <a:ext cx="5425410" cy="5259296"/>
          </a:xfrm>
          <a:prstGeom prst="rect">
            <a:avLst/>
          </a:prstGeom>
        </p:spPr>
      </p:pic>
    </p:spTree>
    <p:extLst>
      <p:ext uri="{BB962C8B-B14F-4D97-AF65-F5344CB8AC3E}">
        <p14:creationId xmlns:p14="http://schemas.microsoft.com/office/powerpoint/2010/main" val="1594876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5DF7568-AEA5-4D3C-ACC4-58D94EC8D42A}"/>
              </a:ext>
            </a:extLst>
          </p:cNvPr>
          <p:cNvSpPr>
            <a:spLocks noGrp="1"/>
          </p:cNvSpPr>
          <p:nvPr>
            <p:ph type="title"/>
          </p:nvPr>
        </p:nvSpPr>
        <p:spPr>
          <a:xfrm>
            <a:off x="323557" y="215925"/>
            <a:ext cx="6515233" cy="1495425"/>
          </a:xfrm>
        </p:spPr>
        <p:txBody>
          <a:bodyPr>
            <a:normAutofit/>
          </a:bodyPr>
          <a:lstStyle/>
          <a:p>
            <a:pPr algn="ctr"/>
            <a:r>
              <a:rPr lang="fr-FR" sz="3200" dirty="0">
                <a:latin typeface="Comic Sans MS" panose="030F0702030302020204" pitchFamily="66" charset="0"/>
              </a:rPr>
              <a:t>Le bébé est immature : </a:t>
            </a:r>
            <a:br>
              <a:rPr lang="fr-FR" sz="3200" dirty="0">
                <a:latin typeface="Comic Sans MS" panose="030F0702030302020204" pitchFamily="66" charset="0"/>
              </a:rPr>
            </a:br>
            <a:r>
              <a:rPr lang="fr-FR" sz="3200" dirty="0">
                <a:latin typeface="Comic Sans MS" panose="030F0702030302020204" pitchFamily="66" charset="0"/>
              </a:rPr>
              <a:t>ne peut se développer seul</a:t>
            </a:r>
            <a:br>
              <a:rPr lang="fr-FR" sz="3200" dirty="0">
                <a:latin typeface="CenturyGothic"/>
              </a:rPr>
            </a:br>
            <a:endParaRPr lang="fr-FR" sz="3200" dirty="0"/>
          </a:p>
        </p:txBody>
      </p:sp>
      <p:sp>
        <p:nvSpPr>
          <p:cNvPr id="3" name="Espace réservé du contenu 2">
            <a:extLst>
              <a:ext uri="{FF2B5EF4-FFF2-40B4-BE49-F238E27FC236}">
                <a16:creationId xmlns:a16="http://schemas.microsoft.com/office/drawing/2014/main" id="{764BB1C7-3797-4FAC-9AAC-32847230F8B9}"/>
              </a:ext>
            </a:extLst>
          </p:cNvPr>
          <p:cNvSpPr>
            <a:spLocks noGrp="1"/>
          </p:cNvSpPr>
          <p:nvPr>
            <p:ph idx="1"/>
          </p:nvPr>
        </p:nvSpPr>
        <p:spPr>
          <a:xfrm>
            <a:off x="211015" y="1711350"/>
            <a:ext cx="6627775" cy="4984872"/>
          </a:xfrm>
        </p:spPr>
        <p:txBody>
          <a:bodyPr>
            <a:noAutofit/>
          </a:bodyPr>
          <a:lstStyle/>
          <a:p>
            <a:r>
              <a:rPr lang="fr-FR" sz="1800" b="0" i="0" u="none" strike="noStrike" baseline="0" dirty="0">
                <a:latin typeface="Comic Sans MS" panose="030F0702030302020204" pitchFamily="66" charset="0"/>
              </a:rPr>
              <a:t>L’attachement : un lien vital</a:t>
            </a:r>
          </a:p>
          <a:p>
            <a:pPr marL="0" indent="0">
              <a:buNone/>
            </a:pPr>
            <a:endParaRPr lang="fr-FR" sz="1800" b="0" i="0" u="none" strike="noStrike" baseline="0" dirty="0">
              <a:latin typeface="Comic Sans MS" panose="030F0702030302020204" pitchFamily="66" charset="0"/>
            </a:endParaRPr>
          </a:p>
          <a:p>
            <a:r>
              <a:rPr lang="fr-FR" sz="1800" dirty="0">
                <a:latin typeface="Comic Sans MS" panose="030F0702030302020204" pitchFamily="66" charset="0"/>
              </a:rPr>
              <a:t>Un </a:t>
            </a:r>
            <a:r>
              <a:rPr lang="fr-FR" sz="1800" b="0" i="0" u="none" strike="noStrike" baseline="0" dirty="0">
                <a:latin typeface="Comic Sans MS" panose="030F0702030302020204" pitchFamily="66" charset="0"/>
              </a:rPr>
              <a:t>méta-besoin = le besoin de sécurité</a:t>
            </a:r>
          </a:p>
          <a:p>
            <a:pPr marL="0" indent="0">
              <a:buNone/>
            </a:pPr>
            <a:endParaRPr lang="fr-FR" sz="1800" b="0" i="0" u="none" strike="noStrike" baseline="0" dirty="0">
              <a:latin typeface="Comic Sans MS" panose="030F0702030302020204" pitchFamily="66" charset="0"/>
            </a:endParaRPr>
          </a:p>
          <a:p>
            <a:r>
              <a:rPr lang="fr-FR" sz="1800" dirty="0">
                <a:latin typeface="Comic Sans MS" panose="030F0702030302020204" pitchFamily="66" charset="0"/>
              </a:rPr>
              <a:t>Nouer une relation d’attachement à un + âgé = objectif de la 1ère année </a:t>
            </a:r>
          </a:p>
          <a:p>
            <a:pPr marL="0" indent="0">
              <a:buNone/>
            </a:pPr>
            <a:endParaRPr lang="fr-FR" sz="1800" b="0" i="0" u="none" strike="noStrike" baseline="0" dirty="0">
              <a:latin typeface="Comic Sans MS" panose="030F0702030302020204" pitchFamily="66" charset="0"/>
            </a:endParaRPr>
          </a:p>
          <a:p>
            <a:r>
              <a:rPr lang="fr-FR" sz="1800" b="0" i="0" u="none" strike="noStrike" baseline="0" dirty="0">
                <a:latin typeface="Comic Sans MS" panose="030F0702030302020204" pitchFamily="66" charset="0"/>
              </a:rPr>
              <a:t>Pour :</a:t>
            </a:r>
          </a:p>
          <a:p>
            <a:pPr lvl="1">
              <a:buFont typeface="Wingdings" panose="05000000000000000000" pitchFamily="2" charset="2"/>
              <a:buChar char="ü"/>
            </a:pPr>
            <a:r>
              <a:rPr lang="fr-FR" sz="1800" b="0" i="0" u="none" strike="noStrike" baseline="0" dirty="0">
                <a:latin typeface="Comic Sans MS" panose="030F0702030302020204" pitchFamily="66" charset="0"/>
              </a:rPr>
              <a:t>Protection physiologique</a:t>
            </a:r>
          </a:p>
          <a:p>
            <a:pPr lvl="1">
              <a:buFont typeface="Wingdings" panose="05000000000000000000" pitchFamily="2" charset="2"/>
              <a:buChar char="ü"/>
            </a:pPr>
            <a:r>
              <a:rPr lang="fr-FR" sz="1800" b="0" i="0" u="none" strike="noStrike" baseline="0" dirty="0">
                <a:latin typeface="Comic Sans MS" panose="030F0702030302020204" pitchFamily="66" charset="0"/>
              </a:rPr>
              <a:t>Régulation psychologique</a:t>
            </a:r>
          </a:p>
          <a:p>
            <a:pPr lvl="1">
              <a:buFont typeface="Wingdings" panose="05000000000000000000" pitchFamily="2" charset="2"/>
              <a:buChar char="ü"/>
            </a:pPr>
            <a:r>
              <a:rPr lang="fr-FR" sz="1800" b="0" i="0" u="none" strike="noStrike" baseline="0" dirty="0">
                <a:latin typeface="Comic Sans MS" panose="030F0702030302020204" pitchFamily="66" charset="0"/>
              </a:rPr>
              <a:t>Equilibre émotionnel</a:t>
            </a:r>
          </a:p>
          <a:p>
            <a:pPr lvl="1">
              <a:buFont typeface="Wingdings" panose="05000000000000000000" pitchFamily="2" charset="2"/>
              <a:buChar char="ü"/>
            </a:pPr>
            <a:r>
              <a:rPr lang="fr-FR" sz="1800" b="0" i="0" u="none" strike="noStrike" baseline="0" dirty="0">
                <a:latin typeface="Comic Sans MS" panose="030F0702030302020204" pitchFamily="66" charset="0"/>
              </a:rPr>
              <a:t>Réguler stress, peur</a:t>
            </a:r>
          </a:p>
          <a:p>
            <a:pPr marL="457200" lvl="1" indent="0">
              <a:buNone/>
            </a:pPr>
            <a:endParaRPr lang="fr-FR" sz="1800" b="0" i="0" u="none" strike="noStrike" baseline="0" dirty="0">
              <a:latin typeface="Comic Sans MS" panose="030F0702030302020204" pitchFamily="66" charset="0"/>
            </a:endParaRPr>
          </a:p>
          <a:p>
            <a:r>
              <a:rPr lang="fr-FR" sz="1800" b="0" i="0" u="none" strike="noStrike" baseline="0" dirty="0">
                <a:latin typeface="Comic Sans MS" panose="030F0702030302020204" pitchFamily="66" charset="0"/>
              </a:rPr>
              <a:t>Survie de l’espèce</a:t>
            </a:r>
          </a:p>
        </p:txBody>
      </p:sp>
      <p:pic>
        <p:nvPicPr>
          <p:cNvPr id="4" name="Image 3">
            <a:extLst>
              <a:ext uri="{FF2B5EF4-FFF2-40B4-BE49-F238E27FC236}">
                <a16:creationId xmlns:a16="http://schemas.microsoft.com/office/drawing/2014/main" id="{ED497F6F-5685-4F43-A6BE-249349C45FB1}"/>
              </a:ext>
            </a:extLst>
          </p:cNvPr>
          <p:cNvPicPr>
            <a:picLocks noChangeAspect="1"/>
          </p:cNvPicPr>
          <p:nvPr/>
        </p:nvPicPr>
        <p:blipFill rotWithShape="1">
          <a:blip r:embed="rId2"/>
          <a:srcRect l="36534" r="25428" b="-1"/>
          <a:stretch/>
        </p:blipFill>
        <p:spPr>
          <a:xfrm>
            <a:off x="7199440" y="10"/>
            <a:ext cx="4992560" cy="6857990"/>
          </a:xfrm>
          <a:prstGeom prst="rect">
            <a:avLst/>
          </a:prstGeom>
          <a:effectLst/>
        </p:spPr>
      </p:pic>
    </p:spTree>
    <p:extLst>
      <p:ext uri="{BB962C8B-B14F-4D97-AF65-F5344CB8AC3E}">
        <p14:creationId xmlns:p14="http://schemas.microsoft.com/office/powerpoint/2010/main" val="586839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944139" y="478208"/>
            <a:ext cx="5247935" cy="5901267"/>
            <a:chOff x="10404586" y="717312"/>
            <a:chExt cx="7883525" cy="8851900"/>
          </a:xfrm>
        </p:grpSpPr>
        <p:sp>
          <p:nvSpPr>
            <p:cNvPr id="3" name="object 3"/>
            <p:cNvSpPr/>
            <p:nvPr/>
          </p:nvSpPr>
          <p:spPr>
            <a:xfrm>
              <a:off x="10404586" y="717312"/>
              <a:ext cx="7883525" cy="8851900"/>
            </a:xfrm>
            <a:custGeom>
              <a:avLst/>
              <a:gdLst/>
              <a:ahLst/>
              <a:cxnLst/>
              <a:rect l="l" t="t" r="r" b="b"/>
              <a:pathLst>
                <a:path w="7883525" h="8851900">
                  <a:moveTo>
                    <a:pt x="4810597" y="12700"/>
                  </a:moveTo>
                  <a:lnTo>
                    <a:pt x="4041779" y="12700"/>
                  </a:lnTo>
                  <a:lnTo>
                    <a:pt x="4089357" y="0"/>
                  </a:lnTo>
                  <a:lnTo>
                    <a:pt x="4763018" y="0"/>
                  </a:lnTo>
                  <a:lnTo>
                    <a:pt x="4810597" y="12700"/>
                  </a:lnTo>
                  <a:close/>
                </a:path>
                <a:path w="7883525" h="8851900">
                  <a:moveTo>
                    <a:pt x="4905322" y="25400"/>
                  </a:moveTo>
                  <a:lnTo>
                    <a:pt x="3947053" y="25400"/>
                  </a:lnTo>
                  <a:lnTo>
                    <a:pt x="3994343" y="12700"/>
                  </a:lnTo>
                  <a:lnTo>
                    <a:pt x="4858032" y="12700"/>
                  </a:lnTo>
                  <a:lnTo>
                    <a:pt x="4905322" y="25400"/>
                  </a:lnTo>
                  <a:close/>
                </a:path>
                <a:path w="7883525" h="8851900">
                  <a:moveTo>
                    <a:pt x="5046292" y="38100"/>
                  </a:moveTo>
                  <a:lnTo>
                    <a:pt x="3806084" y="38100"/>
                  </a:lnTo>
                  <a:lnTo>
                    <a:pt x="3852921" y="25400"/>
                  </a:lnTo>
                  <a:lnTo>
                    <a:pt x="4999455" y="25400"/>
                  </a:lnTo>
                  <a:lnTo>
                    <a:pt x="5046292" y="38100"/>
                  </a:lnTo>
                  <a:close/>
                </a:path>
                <a:path w="7883525" h="8851900">
                  <a:moveTo>
                    <a:pt x="5185856" y="63500"/>
                  </a:moveTo>
                  <a:lnTo>
                    <a:pt x="3666520" y="63500"/>
                  </a:lnTo>
                  <a:lnTo>
                    <a:pt x="3759403" y="38100"/>
                  </a:lnTo>
                  <a:lnTo>
                    <a:pt x="5092973" y="38100"/>
                  </a:lnTo>
                  <a:lnTo>
                    <a:pt x="5185856" y="63500"/>
                  </a:lnTo>
                  <a:close/>
                </a:path>
                <a:path w="7883525" h="8851900">
                  <a:moveTo>
                    <a:pt x="5323942" y="88900"/>
                  </a:moveTo>
                  <a:lnTo>
                    <a:pt x="3528433" y="88900"/>
                  </a:lnTo>
                  <a:lnTo>
                    <a:pt x="3620323" y="63500"/>
                  </a:lnTo>
                  <a:lnTo>
                    <a:pt x="5232052" y="63500"/>
                  </a:lnTo>
                  <a:lnTo>
                    <a:pt x="5323942" y="88900"/>
                  </a:lnTo>
                  <a:close/>
                </a:path>
                <a:path w="7883525" h="8851900">
                  <a:moveTo>
                    <a:pt x="5369631" y="8750300"/>
                  </a:moveTo>
                  <a:lnTo>
                    <a:pt x="3482745" y="8750300"/>
                  </a:lnTo>
                  <a:lnTo>
                    <a:pt x="2948873" y="8597900"/>
                  </a:lnTo>
                  <a:lnTo>
                    <a:pt x="2905663" y="8572500"/>
                  </a:lnTo>
                  <a:lnTo>
                    <a:pt x="2777298" y="8534400"/>
                  </a:lnTo>
                  <a:lnTo>
                    <a:pt x="2734940" y="8509000"/>
                  </a:lnTo>
                  <a:lnTo>
                    <a:pt x="2692802" y="8496300"/>
                  </a:lnTo>
                  <a:lnTo>
                    <a:pt x="2650886" y="8470900"/>
                  </a:lnTo>
                  <a:lnTo>
                    <a:pt x="2609196" y="8458200"/>
                  </a:lnTo>
                  <a:lnTo>
                    <a:pt x="2567733" y="8432800"/>
                  </a:lnTo>
                  <a:lnTo>
                    <a:pt x="2526500" y="8420100"/>
                  </a:lnTo>
                  <a:lnTo>
                    <a:pt x="2485500" y="8394700"/>
                  </a:lnTo>
                  <a:lnTo>
                    <a:pt x="2444736" y="8382000"/>
                  </a:lnTo>
                  <a:lnTo>
                    <a:pt x="2363925" y="8331200"/>
                  </a:lnTo>
                  <a:lnTo>
                    <a:pt x="2323884" y="8318500"/>
                  </a:lnTo>
                  <a:lnTo>
                    <a:pt x="2244543" y="8267700"/>
                  </a:lnTo>
                  <a:lnTo>
                    <a:pt x="2205248" y="8255000"/>
                  </a:lnTo>
                  <a:lnTo>
                    <a:pt x="2050636" y="8153400"/>
                  </a:lnTo>
                  <a:lnTo>
                    <a:pt x="1900260" y="8051800"/>
                  </a:lnTo>
                  <a:lnTo>
                    <a:pt x="1790360" y="7975600"/>
                  </a:lnTo>
                  <a:lnTo>
                    <a:pt x="1683009" y="7899400"/>
                  </a:lnTo>
                  <a:lnTo>
                    <a:pt x="1647804" y="7861300"/>
                  </a:lnTo>
                  <a:lnTo>
                    <a:pt x="1543963" y="7785100"/>
                  </a:lnTo>
                  <a:lnTo>
                    <a:pt x="1509950" y="7747000"/>
                  </a:lnTo>
                  <a:lnTo>
                    <a:pt x="1476240" y="7721600"/>
                  </a:lnTo>
                  <a:lnTo>
                    <a:pt x="1442838" y="7683500"/>
                  </a:lnTo>
                  <a:lnTo>
                    <a:pt x="1376966" y="7632700"/>
                  </a:lnTo>
                  <a:lnTo>
                    <a:pt x="1344501" y="7594600"/>
                  </a:lnTo>
                  <a:lnTo>
                    <a:pt x="1312354" y="7569200"/>
                  </a:lnTo>
                  <a:lnTo>
                    <a:pt x="1280527" y="7531100"/>
                  </a:lnTo>
                  <a:lnTo>
                    <a:pt x="1249023" y="7505700"/>
                  </a:lnTo>
                  <a:lnTo>
                    <a:pt x="1217844" y="7467600"/>
                  </a:lnTo>
                  <a:lnTo>
                    <a:pt x="1186994" y="7442200"/>
                  </a:lnTo>
                  <a:lnTo>
                    <a:pt x="1156475" y="7404100"/>
                  </a:lnTo>
                  <a:lnTo>
                    <a:pt x="1126289" y="7366000"/>
                  </a:lnTo>
                  <a:lnTo>
                    <a:pt x="1096439" y="7340600"/>
                  </a:lnTo>
                  <a:lnTo>
                    <a:pt x="1066929" y="7302500"/>
                  </a:lnTo>
                  <a:lnTo>
                    <a:pt x="1037759" y="7264400"/>
                  </a:lnTo>
                  <a:lnTo>
                    <a:pt x="1008934" y="7239000"/>
                  </a:lnTo>
                  <a:lnTo>
                    <a:pt x="980456" y="7200900"/>
                  </a:lnTo>
                  <a:lnTo>
                    <a:pt x="952327" y="7162800"/>
                  </a:lnTo>
                  <a:lnTo>
                    <a:pt x="924550" y="7124700"/>
                  </a:lnTo>
                  <a:lnTo>
                    <a:pt x="897128" y="7086600"/>
                  </a:lnTo>
                  <a:lnTo>
                    <a:pt x="870063" y="7061200"/>
                  </a:lnTo>
                  <a:lnTo>
                    <a:pt x="843359" y="7023100"/>
                  </a:lnTo>
                  <a:lnTo>
                    <a:pt x="817016" y="6985000"/>
                  </a:lnTo>
                  <a:lnTo>
                    <a:pt x="791040" y="6946900"/>
                  </a:lnTo>
                  <a:lnTo>
                    <a:pt x="765431" y="6908800"/>
                  </a:lnTo>
                  <a:lnTo>
                    <a:pt x="740193" y="6870700"/>
                  </a:lnTo>
                  <a:lnTo>
                    <a:pt x="715328" y="6832600"/>
                  </a:lnTo>
                  <a:lnTo>
                    <a:pt x="690839" y="6794500"/>
                  </a:lnTo>
                  <a:lnTo>
                    <a:pt x="666728" y="6756400"/>
                  </a:lnTo>
                  <a:lnTo>
                    <a:pt x="642999" y="6718300"/>
                  </a:lnTo>
                  <a:lnTo>
                    <a:pt x="619653" y="6680200"/>
                  </a:lnTo>
                  <a:lnTo>
                    <a:pt x="596694" y="6642100"/>
                  </a:lnTo>
                  <a:lnTo>
                    <a:pt x="574124" y="6604000"/>
                  </a:lnTo>
                  <a:lnTo>
                    <a:pt x="551946" y="6565900"/>
                  </a:lnTo>
                  <a:lnTo>
                    <a:pt x="530162" y="6527800"/>
                  </a:lnTo>
                  <a:lnTo>
                    <a:pt x="508776" y="6477000"/>
                  </a:lnTo>
                  <a:lnTo>
                    <a:pt x="487789" y="6438900"/>
                  </a:lnTo>
                  <a:lnTo>
                    <a:pt x="467204" y="6400800"/>
                  </a:lnTo>
                  <a:lnTo>
                    <a:pt x="447024" y="6362700"/>
                  </a:lnTo>
                  <a:lnTo>
                    <a:pt x="427253" y="6324600"/>
                  </a:lnTo>
                  <a:lnTo>
                    <a:pt x="407891" y="6273800"/>
                  </a:lnTo>
                  <a:lnTo>
                    <a:pt x="388942" y="6235700"/>
                  </a:lnTo>
                  <a:lnTo>
                    <a:pt x="370409" y="6197600"/>
                  </a:lnTo>
                  <a:lnTo>
                    <a:pt x="352294" y="6159500"/>
                  </a:lnTo>
                  <a:lnTo>
                    <a:pt x="334600" y="6108700"/>
                  </a:lnTo>
                  <a:lnTo>
                    <a:pt x="317330" y="6070600"/>
                  </a:lnTo>
                  <a:lnTo>
                    <a:pt x="300486" y="6032500"/>
                  </a:lnTo>
                  <a:lnTo>
                    <a:pt x="284070" y="5981700"/>
                  </a:lnTo>
                  <a:lnTo>
                    <a:pt x="268086" y="5943600"/>
                  </a:lnTo>
                  <a:lnTo>
                    <a:pt x="252537" y="5892800"/>
                  </a:lnTo>
                  <a:lnTo>
                    <a:pt x="237424" y="5854700"/>
                  </a:lnTo>
                  <a:lnTo>
                    <a:pt x="222750" y="5803900"/>
                  </a:lnTo>
                  <a:lnTo>
                    <a:pt x="208519" y="5765800"/>
                  </a:lnTo>
                  <a:lnTo>
                    <a:pt x="194732" y="5727700"/>
                  </a:lnTo>
                  <a:lnTo>
                    <a:pt x="181392" y="5676900"/>
                  </a:lnTo>
                  <a:lnTo>
                    <a:pt x="168503" y="5638800"/>
                  </a:lnTo>
                  <a:lnTo>
                    <a:pt x="156066" y="5588000"/>
                  </a:lnTo>
                  <a:lnTo>
                    <a:pt x="144084" y="5549900"/>
                  </a:lnTo>
                  <a:lnTo>
                    <a:pt x="132561" y="5499100"/>
                  </a:lnTo>
                  <a:lnTo>
                    <a:pt x="121498" y="5448300"/>
                  </a:lnTo>
                  <a:lnTo>
                    <a:pt x="110898" y="5410200"/>
                  </a:lnTo>
                  <a:lnTo>
                    <a:pt x="100764" y="5359400"/>
                  </a:lnTo>
                  <a:lnTo>
                    <a:pt x="91099" y="5321300"/>
                  </a:lnTo>
                  <a:lnTo>
                    <a:pt x="81905" y="5270500"/>
                  </a:lnTo>
                  <a:lnTo>
                    <a:pt x="73185" y="5219700"/>
                  </a:lnTo>
                  <a:lnTo>
                    <a:pt x="64941" y="5181600"/>
                  </a:lnTo>
                  <a:lnTo>
                    <a:pt x="57176" y="5130800"/>
                  </a:lnTo>
                  <a:lnTo>
                    <a:pt x="49893" y="5092700"/>
                  </a:lnTo>
                  <a:lnTo>
                    <a:pt x="43095" y="5041900"/>
                  </a:lnTo>
                  <a:lnTo>
                    <a:pt x="36783" y="4991100"/>
                  </a:lnTo>
                  <a:lnTo>
                    <a:pt x="30961" y="4940300"/>
                  </a:lnTo>
                  <a:lnTo>
                    <a:pt x="25632" y="4902200"/>
                  </a:lnTo>
                  <a:lnTo>
                    <a:pt x="20797" y="4851400"/>
                  </a:lnTo>
                  <a:lnTo>
                    <a:pt x="16461" y="4800600"/>
                  </a:lnTo>
                  <a:lnTo>
                    <a:pt x="12624" y="4762500"/>
                  </a:lnTo>
                  <a:lnTo>
                    <a:pt x="9291" y="4711700"/>
                  </a:lnTo>
                  <a:lnTo>
                    <a:pt x="6463" y="4660900"/>
                  </a:lnTo>
                  <a:lnTo>
                    <a:pt x="4143" y="4610100"/>
                  </a:lnTo>
                  <a:lnTo>
                    <a:pt x="2334" y="4559300"/>
                  </a:lnTo>
                  <a:lnTo>
                    <a:pt x="1039" y="4521200"/>
                  </a:lnTo>
                  <a:lnTo>
                    <a:pt x="260" y="4470400"/>
                  </a:lnTo>
                  <a:lnTo>
                    <a:pt x="0" y="4419600"/>
                  </a:lnTo>
                  <a:lnTo>
                    <a:pt x="260" y="4368800"/>
                  </a:lnTo>
                  <a:lnTo>
                    <a:pt x="1039" y="4318000"/>
                  </a:lnTo>
                  <a:lnTo>
                    <a:pt x="2334" y="4279900"/>
                  </a:lnTo>
                  <a:lnTo>
                    <a:pt x="4143" y="4229100"/>
                  </a:lnTo>
                  <a:lnTo>
                    <a:pt x="6463" y="4178300"/>
                  </a:lnTo>
                  <a:lnTo>
                    <a:pt x="9291" y="4127500"/>
                  </a:lnTo>
                  <a:lnTo>
                    <a:pt x="12624" y="4076700"/>
                  </a:lnTo>
                  <a:lnTo>
                    <a:pt x="16461" y="4038600"/>
                  </a:lnTo>
                  <a:lnTo>
                    <a:pt x="20797" y="3987800"/>
                  </a:lnTo>
                  <a:lnTo>
                    <a:pt x="25632" y="3937000"/>
                  </a:lnTo>
                  <a:lnTo>
                    <a:pt x="30961" y="3898900"/>
                  </a:lnTo>
                  <a:lnTo>
                    <a:pt x="36783" y="3848100"/>
                  </a:lnTo>
                  <a:lnTo>
                    <a:pt x="43095" y="3797300"/>
                  </a:lnTo>
                  <a:lnTo>
                    <a:pt x="49893" y="3759200"/>
                  </a:lnTo>
                  <a:lnTo>
                    <a:pt x="57176" y="3708400"/>
                  </a:lnTo>
                  <a:lnTo>
                    <a:pt x="64941" y="3657600"/>
                  </a:lnTo>
                  <a:lnTo>
                    <a:pt x="73185" y="3619500"/>
                  </a:lnTo>
                  <a:lnTo>
                    <a:pt x="81905" y="3568700"/>
                  </a:lnTo>
                  <a:lnTo>
                    <a:pt x="91099" y="3517900"/>
                  </a:lnTo>
                  <a:lnTo>
                    <a:pt x="100764" y="3479800"/>
                  </a:lnTo>
                  <a:lnTo>
                    <a:pt x="110898" y="3429000"/>
                  </a:lnTo>
                  <a:lnTo>
                    <a:pt x="121498" y="3390900"/>
                  </a:lnTo>
                  <a:lnTo>
                    <a:pt x="132561" y="3340100"/>
                  </a:lnTo>
                  <a:lnTo>
                    <a:pt x="144084" y="3289300"/>
                  </a:lnTo>
                  <a:lnTo>
                    <a:pt x="156066" y="3251200"/>
                  </a:lnTo>
                  <a:lnTo>
                    <a:pt x="168503" y="3200400"/>
                  </a:lnTo>
                  <a:lnTo>
                    <a:pt x="181392" y="3162300"/>
                  </a:lnTo>
                  <a:lnTo>
                    <a:pt x="194732" y="3111500"/>
                  </a:lnTo>
                  <a:lnTo>
                    <a:pt x="208519" y="3073400"/>
                  </a:lnTo>
                  <a:lnTo>
                    <a:pt x="222750" y="3035300"/>
                  </a:lnTo>
                  <a:lnTo>
                    <a:pt x="237424" y="2984500"/>
                  </a:lnTo>
                  <a:lnTo>
                    <a:pt x="252537" y="2946400"/>
                  </a:lnTo>
                  <a:lnTo>
                    <a:pt x="268086" y="2895600"/>
                  </a:lnTo>
                  <a:lnTo>
                    <a:pt x="284070" y="2857500"/>
                  </a:lnTo>
                  <a:lnTo>
                    <a:pt x="300486" y="2819400"/>
                  </a:lnTo>
                  <a:lnTo>
                    <a:pt x="317330" y="2768600"/>
                  </a:lnTo>
                  <a:lnTo>
                    <a:pt x="334600" y="2730500"/>
                  </a:lnTo>
                  <a:lnTo>
                    <a:pt x="352294" y="2692400"/>
                  </a:lnTo>
                  <a:lnTo>
                    <a:pt x="370409" y="2641600"/>
                  </a:lnTo>
                  <a:lnTo>
                    <a:pt x="388942" y="2603500"/>
                  </a:lnTo>
                  <a:lnTo>
                    <a:pt x="407891" y="2565400"/>
                  </a:lnTo>
                  <a:lnTo>
                    <a:pt x="427253" y="2514600"/>
                  </a:lnTo>
                  <a:lnTo>
                    <a:pt x="447024" y="2476500"/>
                  </a:lnTo>
                  <a:lnTo>
                    <a:pt x="467204" y="2438400"/>
                  </a:lnTo>
                  <a:lnTo>
                    <a:pt x="487789" y="2400300"/>
                  </a:lnTo>
                  <a:lnTo>
                    <a:pt x="508776" y="2362200"/>
                  </a:lnTo>
                  <a:lnTo>
                    <a:pt x="530162" y="2311400"/>
                  </a:lnTo>
                  <a:lnTo>
                    <a:pt x="551946" y="2273300"/>
                  </a:lnTo>
                  <a:lnTo>
                    <a:pt x="574124" y="2235200"/>
                  </a:lnTo>
                  <a:lnTo>
                    <a:pt x="596694" y="2197100"/>
                  </a:lnTo>
                  <a:lnTo>
                    <a:pt x="619653" y="2159000"/>
                  </a:lnTo>
                  <a:lnTo>
                    <a:pt x="642999" y="2120900"/>
                  </a:lnTo>
                  <a:lnTo>
                    <a:pt x="666728" y="2082800"/>
                  </a:lnTo>
                  <a:lnTo>
                    <a:pt x="690839" y="2044700"/>
                  </a:lnTo>
                  <a:lnTo>
                    <a:pt x="715328" y="2006600"/>
                  </a:lnTo>
                  <a:lnTo>
                    <a:pt x="740193" y="1968500"/>
                  </a:lnTo>
                  <a:lnTo>
                    <a:pt x="765431" y="1930400"/>
                  </a:lnTo>
                  <a:lnTo>
                    <a:pt x="791040" y="1892300"/>
                  </a:lnTo>
                  <a:lnTo>
                    <a:pt x="817016" y="1854200"/>
                  </a:lnTo>
                  <a:lnTo>
                    <a:pt x="843359" y="1816100"/>
                  </a:lnTo>
                  <a:lnTo>
                    <a:pt x="870063" y="1778000"/>
                  </a:lnTo>
                  <a:lnTo>
                    <a:pt x="897128" y="1752600"/>
                  </a:lnTo>
                  <a:lnTo>
                    <a:pt x="924550" y="1714500"/>
                  </a:lnTo>
                  <a:lnTo>
                    <a:pt x="952327" y="1676400"/>
                  </a:lnTo>
                  <a:lnTo>
                    <a:pt x="980456" y="1638300"/>
                  </a:lnTo>
                  <a:lnTo>
                    <a:pt x="1008934" y="1600200"/>
                  </a:lnTo>
                  <a:lnTo>
                    <a:pt x="1037759" y="1574800"/>
                  </a:lnTo>
                  <a:lnTo>
                    <a:pt x="1066929" y="1536700"/>
                  </a:lnTo>
                  <a:lnTo>
                    <a:pt x="1096439" y="1498600"/>
                  </a:lnTo>
                  <a:lnTo>
                    <a:pt x="1126289" y="1473200"/>
                  </a:lnTo>
                  <a:lnTo>
                    <a:pt x="1156475" y="1435100"/>
                  </a:lnTo>
                  <a:lnTo>
                    <a:pt x="1186994" y="1409700"/>
                  </a:lnTo>
                  <a:lnTo>
                    <a:pt x="1217844" y="1371600"/>
                  </a:lnTo>
                  <a:lnTo>
                    <a:pt x="1249023" y="1333500"/>
                  </a:lnTo>
                  <a:lnTo>
                    <a:pt x="1280527" y="1308100"/>
                  </a:lnTo>
                  <a:lnTo>
                    <a:pt x="1312354" y="1270000"/>
                  </a:lnTo>
                  <a:lnTo>
                    <a:pt x="1344501" y="1244600"/>
                  </a:lnTo>
                  <a:lnTo>
                    <a:pt x="1376966" y="1206500"/>
                  </a:lnTo>
                  <a:lnTo>
                    <a:pt x="1442838" y="1155700"/>
                  </a:lnTo>
                  <a:lnTo>
                    <a:pt x="1476240" y="1117600"/>
                  </a:lnTo>
                  <a:lnTo>
                    <a:pt x="1543963" y="1066800"/>
                  </a:lnTo>
                  <a:lnTo>
                    <a:pt x="1578279" y="1028700"/>
                  </a:lnTo>
                  <a:lnTo>
                    <a:pt x="1647804" y="977900"/>
                  </a:lnTo>
                  <a:lnTo>
                    <a:pt x="1683009" y="939800"/>
                  </a:lnTo>
                  <a:lnTo>
                    <a:pt x="1790360" y="863600"/>
                  </a:lnTo>
                  <a:lnTo>
                    <a:pt x="1900260" y="787400"/>
                  </a:lnTo>
                  <a:lnTo>
                    <a:pt x="2050636" y="685800"/>
                  </a:lnTo>
                  <a:lnTo>
                    <a:pt x="2205248" y="584200"/>
                  </a:lnTo>
                  <a:lnTo>
                    <a:pt x="2244543" y="571500"/>
                  </a:lnTo>
                  <a:lnTo>
                    <a:pt x="2323884" y="520700"/>
                  </a:lnTo>
                  <a:lnTo>
                    <a:pt x="2363925" y="508000"/>
                  </a:lnTo>
                  <a:lnTo>
                    <a:pt x="2444736" y="457200"/>
                  </a:lnTo>
                  <a:lnTo>
                    <a:pt x="2485500" y="444500"/>
                  </a:lnTo>
                  <a:lnTo>
                    <a:pt x="2526500" y="419100"/>
                  </a:lnTo>
                  <a:lnTo>
                    <a:pt x="2567733" y="406400"/>
                  </a:lnTo>
                  <a:lnTo>
                    <a:pt x="2609196" y="381000"/>
                  </a:lnTo>
                  <a:lnTo>
                    <a:pt x="2650886" y="368300"/>
                  </a:lnTo>
                  <a:lnTo>
                    <a:pt x="2692802" y="342900"/>
                  </a:lnTo>
                  <a:lnTo>
                    <a:pt x="2734940" y="330200"/>
                  </a:lnTo>
                  <a:lnTo>
                    <a:pt x="2777298" y="304800"/>
                  </a:lnTo>
                  <a:lnTo>
                    <a:pt x="2905663" y="266700"/>
                  </a:lnTo>
                  <a:lnTo>
                    <a:pt x="2948873" y="241300"/>
                  </a:lnTo>
                  <a:lnTo>
                    <a:pt x="3482745" y="88900"/>
                  </a:lnTo>
                  <a:lnTo>
                    <a:pt x="5369631" y="88900"/>
                  </a:lnTo>
                  <a:lnTo>
                    <a:pt x="5903503" y="241300"/>
                  </a:lnTo>
                  <a:lnTo>
                    <a:pt x="5946713" y="266700"/>
                  </a:lnTo>
                  <a:lnTo>
                    <a:pt x="6075078" y="304800"/>
                  </a:lnTo>
                  <a:lnTo>
                    <a:pt x="6117436" y="330200"/>
                  </a:lnTo>
                  <a:lnTo>
                    <a:pt x="6159574" y="342900"/>
                  </a:lnTo>
                  <a:lnTo>
                    <a:pt x="6201490" y="368300"/>
                  </a:lnTo>
                  <a:lnTo>
                    <a:pt x="6243180" y="381000"/>
                  </a:lnTo>
                  <a:lnTo>
                    <a:pt x="6284643" y="406400"/>
                  </a:lnTo>
                  <a:lnTo>
                    <a:pt x="6325876" y="419100"/>
                  </a:lnTo>
                  <a:lnTo>
                    <a:pt x="6366875" y="444500"/>
                  </a:lnTo>
                  <a:lnTo>
                    <a:pt x="6407640" y="457200"/>
                  </a:lnTo>
                  <a:lnTo>
                    <a:pt x="6488450" y="508000"/>
                  </a:lnTo>
                  <a:lnTo>
                    <a:pt x="6528492" y="520700"/>
                  </a:lnTo>
                  <a:lnTo>
                    <a:pt x="6607833" y="571500"/>
                  </a:lnTo>
                  <a:lnTo>
                    <a:pt x="6647128" y="584200"/>
                  </a:lnTo>
                  <a:lnTo>
                    <a:pt x="6801739" y="685800"/>
                  </a:lnTo>
                  <a:lnTo>
                    <a:pt x="6952115" y="787400"/>
                  </a:lnTo>
                  <a:lnTo>
                    <a:pt x="7062016" y="863600"/>
                  </a:lnTo>
                  <a:lnTo>
                    <a:pt x="7169367" y="939800"/>
                  </a:lnTo>
                  <a:lnTo>
                    <a:pt x="7204572" y="977900"/>
                  </a:lnTo>
                  <a:lnTo>
                    <a:pt x="7274097" y="1028700"/>
                  </a:lnTo>
                  <a:lnTo>
                    <a:pt x="7308412" y="1066800"/>
                  </a:lnTo>
                  <a:lnTo>
                    <a:pt x="7376135" y="1117600"/>
                  </a:lnTo>
                  <a:lnTo>
                    <a:pt x="7409537" y="1155700"/>
                  </a:lnTo>
                  <a:lnTo>
                    <a:pt x="7475410" y="1206500"/>
                  </a:lnTo>
                  <a:lnTo>
                    <a:pt x="7507875" y="1244600"/>
                  </a:lnTo>
                  <a:lnTo>
                    <a:pt x="7540022" y="1270000"/>
                  </a:lnTo>
                  <a:lnTo>
                    <a:pt x="7571849" y="1308100"/>
                  </a:lnTo>
                  <a:lnTo>
                    <a:pt x="7603353" y="1333500"/>
                  </a:lnTo>
                  <a:lnTo>
                    <a:pt x="7634531" y="1371600"/>
                  </a:lnTo>
                  <a:lnTo>
                    <a:pt x="7665382" y="1409700"/>
                  </a:lnTo>
                  <a:lnTo>
                    <a:pt x="7695901" y="1435100"/>
                  </a:lnTo>
                  <a:lnTo>
                    <a:pt x="7726087" y="1473200"/>
                  </a:lnTo>
                  <a:lnTo>
                    <a:pt x="7755936" y="1498600"/>
                  </a:lnTo>
                  <a:lnTo>
                    <a:pt x="7785447" y="1536700"/>
                  </a:lnTo>
                  <a:lnTo>
                    <a:pt x="7814616" y="1574800"/>
                  </a:lnTo>
                  <a:lnTo>
                    <a:pt x="7843441" y="1600200"/>
                  </a:lnTo>
                  <a:lnTo>
                    <a:pt x="7871920" y="1638300"/>
                  </a:lnTo>
                  <a:lnTo>
                    <a:pt x="7883412" y="1651000"/>
                  </a:lnTo>
                  <a:lnTo>
                    <a:pt x="7883412" y="7188200"/>
                  </a:lnTo>
                  <a:lnTo>
                    <a:pt x="7871920" y="7200900"/>
                  </a:lnTo>
                  <a:lnTo>
                    <a:pt x="7843441" y="7239000"/>
                  </a:lnTo>
                  <a:lnTo>
                    <a:pt x="7814616" y="7264400"/>
                  </a:lnTo>
                  <a:lnTo>
                    <a:pt x="7785447" y="7302500"/>
                  </a:lnTo>
                  <a:lnTo>
                    <a:pt x="7755936" y="7340600"/>
                  </a:lnTo>
                  <a:lnTo>
                    <a:pt x="7726087" y="7366000"/>
                  </a:lnTo>
                  <a:lnTo>
                    <a:pt x="7695901" y="7404100"/>
                  </a:lnTo>
                  <a:lnTo>
                    <a:pt x="7665382" y="7442200"/>
                  </a:lnTo>
                  <a:lnTo>
                    <a:pt x="7634531" y="7467600"/>
                  </a:lnTo>
                  <a:lnTo>
                    <a:pt x="7603353" y="7505700"/>
                  </a:lnTo>
                  <a:lnTo>
                    <a:pt x="7571849" y="7531100"/>
                  </a:lnTo>
                  <a:lnTo>
                    <a:pt x="7540022" y="7569200"/>
                  </a:lnTo>
                  <a:lnTo>
                    <a:pt x="7507875" y="7594600"/>
                  </a:lnTo>
                  <a:lnTo>
                    <a:pt x="7475410" y="7632700"/>
                  </a:lnTo>
                  <a:lnTo>
                    <a:pt x="7409537" y="7683500"/>
                  </a:lnTo>
                  <a:lnTo>
                    <a:pt x="7376135" y="7721600"/>
                  </a:lnTo>
                  <a:lnTo>
                    <a:pt x="7342426" y="7747000"/>
                  </a:lnTo>
                  <a:lnTo>
                    <a:pt x="7308412" y="7785100"/>
                  </a:lnTo>
                  <a:lnTo>
                    <a:pt x="7204572" y="7861300"/>
                  </a:lnTo>
                  <a:lnTo>
                    <a:pt x="7169367" y="7899400"/>
                  </a:lnTo>
                  <a:lnTo>
                    <a:pt x="7062016" y="7975600"/>
                  </a:lnTo>
                  <a:lnTo>
                    <a:pt x="6952115" y="8051800"/>
                  </a:lnTo>
                  <a:lnTo>
                    <a:pt x="6801739" y="8153400"/>
                  </a:lnTo>
                  <a:lnTo>
                    <a:pt x="6647128" y="8255000"/>
                  </a:lnTo>
                  <a:lnTo>
                    <a:pt x="6607833" y="8267700"/>
                  </a:lnTo>
                  <a:lnTo>
                    <a:pt x="6528492" y="8318500"/>
                  </a:lnTo>
                  <a:lnTo>
                    <a:pt x="6488450" y="8331200"/>
                  </a:lnTo>
                  <a:lnTo>
                    <a:pt x="6407640" y="8382000"/>
                  </a:lnTo>
                  <a:lnTo>
                    <a:pt x="6366875" y="8394700"/>
                  </a:lnTo>
                  <a:lnTo>
                    <a:pt x="6325876" y="8420100"/>
                  </a:lnTo>
                  <a:lnTo>
                    <a:pt x="6284643" y="8432800"/>
                  </a:lnTo>
                  <a:lnTo>
                    <a:pt x="6243180" y="8458200"/>
                  </a:lnTo>
                  <a:lnTo>
                    <a:pt x="6201490" y="8470900"/>
                  </a:lnTo>
                  <a:lnTo>
                    <a:pt x="6159574" y="8496300"/>
                  </a:lnTo>
                  <a:lnTo>
                    <a:pt x="6117436" y="8509000"/>
                  </a:lnTo>
                  <a:lnTo>
                    <a:pt x="6075078" y="8534400"/>
                  </a:lnTo>
                  <a:lnTo>
                    <a:pt x="5946713" y="8572500"/>
                  </a:lnTo>
                  <a:lnTo>
                    <a:pt x="5903503" y="8597900"/>
                  </a:lnTo>
                  <a:lnTo>
                    <a:pt x="5369631" y="8750300"/>
                  </a:lnTo>
                  <a:close/>
                </a:path>
                <a:path w="7883525" h="8851900">
                  <a:moveTo>
                    <a:pt x="5232052" y="8775700"/>
                  </a:moveTo>
                  <a:lnTo>
                    <a:pt x="3620323" y="8775700"/>
                  </a:lnTo>
                  <a:lnTo>
                    <a:pt x="3528433" y="8750300"/>
                  </a:lnTo>
                  <a:lnTo>
                    <a:pt x="5323942" y="8750300"/>
                  </a:lnTo>
                  <a:lnTo>
                    <a:pt x="5232052" y="8775700"/>
                  </a:lnTo>
                  <a:close/>
                </a:path>
                <a:path w="7883525" h="8851900">
                  <a:moveTo>
                    <a:pt x="5092973" y="8801100"/>
                  </a:moveTo>
                  <a:lnTo>
                    <a:pt x="3759403" y="8801100"/>
                  </a:lnTo>
                  <a:lnTo>
                    <a:pt x="3666520" y="8775700"/>
                  </a:lnTo>
                  <a:lnTo>
                    <a:pt x="5185856" y="8775700"/>
                  </a:lnTo>
                  <a:lnTo>
                    <a:pt x="5092973" y="8801100"/>
                  </a:lnTo>
                  <a:close/>
                </a:path>
                <a:path w="7883525" h="8851900">
                  <a:moveTo>
                    <a:pt x="4999455" y="8813800"/>
                  </a:moveTo>
                  <a:lnTo>
                    <a:pt x="3852921" y="8813800"/>
                  </a:lnTo>
                  <a:lnTo>
                    <a:pt x="3806084" y="8801100"/>
                  </a:lnTo>
                  <a:lnTo>
                    <a:pt x="5046292" y="8801100"/>
                  </a:lnTo>
                  <a:lnTo>
                    <a:pt x="4999455" y="8813800"/>
                  </a:lnTo>
                  <a:close/>
                </a:path>
                <a:path w="7883525" h="8851900">
                  <a:moveTo>
                    <a:pt x="4905322" y="8826500"/>
                  </a:moveTo>
                  <a:lnTo>
                    <a:pt x="3947053" y="8826500"/>
                  </a:lnTo>
                  <a:lnTo>
                    <a:pt x="3899912" y="8813800"/>
                  </a:lnTo>
                  <a:lnTo>
                    <a:pt x="4952464" y="8813800"/>
                  </a:lnTo>
                  <a:lnTo>
                    <a:pt x="4905322" y="8826500"/>
                  </a:lnTo>
                  <a:close/>
                </a:path>
                <a:path w="7883525" h="8851900">
                  <a:moveTo>
                    <a:pt x="4763018" y="8839200"/>
                  </a:moveTo>
                  <a:lnTo>
                    <a:pt x="4089357" y="8839200"/>
                  </a:lnTo>
                  <a:lnTo>
                    <a:pt x="4041779" y="8826500"/>
                  </a:lnTo>
                  <a:lnTo>
                    <a:pt x="4810597" y="8826500"/>
                  </a:lnTo>
                  <a:lnTo>
                    <a:pt x="4763018" y="8839200"/>
                  </a:lnTo>
                  <a:close/>
                </a:path>
                <a:path w="7883525" h="8851900">
                  <a:moveTo>
                    <a:pt x="4474693" y="8851900"/>
                  </a:moveTo>
                  <a:lnTo>
                    <a:pt x="4377683" y="8851900"/>
                  </a:lnTo>
                  <a:lnTo>
                    <a:pt x="4329302" y="8839200"/>
                  </a:lnTo>
                  <a:lnTo>
                    <a:pt x="4523074" y="8839200"/>
                  </a:lnTo>
                  <a:lnTo>
                    <a:pt x="4474693" y="8851900"/>
                  </a:lnTo>
                  <a:close/>
                </a:path>
              </a:pathLst>
            </a:custGeom>
            <a:solidFill>
              <a:srgbClr val="C2DDD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pic>
          <p:nvPicPr>
            <p:cNvPr id="4" name="object 4"/>
            <p:cNvPicPr/>
            <p:nvPr/>
          </p:nvPicPr>
          <p:blipFill>
            <a:blip r:embed="rId2" cstate="print"/>
            <a:stretch>
              <a:fillRect/>
            </a:stretch>
          </p:blipFill>
          <p:spPr>
            <a:xfrm>
              <a:off x="10814411" y="1133447"/>
              <a:ext cx="7473587" cy="8026400"/>
            </a:xfrm>
            <a:prstGeom prst="rect">
              <a:avLst/>
            </a:prstGeom>
          </p:spPr>
        </p:pic>
      </p:grpSp>
      <p:sp>
        <p:nvSpPr>
          <p:cNvPr id="5" name="object 5"/>
          <p:cNvSpPr txBox="1">
            <a:spLocks noGrp="1"/>
          </p:cNvSpPr>
          <p:nvPr>
            <p:ph type="title"/>
          </p:nvPr>
        </p:nvSpPr>
        <p:spPr>
          <a:xfrm>
            <a:off x="677334" y="597733"/>
            <a:ext cx="5418666" cy="1257908"/>
          </a:xfrm>
          <a:prstGeom prst="rect">
            <a:avLst/>
          </a:prstGeom>
        </p:spPr>
        <p:txBody>
          <a:bodyPr vert="horz" wrap="square" lIns="0" tIns="7620" rIns="0" bIns="0" rtlCol="0">
            <a:spAutoFit/>
          </a:bodyPr>
          <a:lstStyle/>
          <a:p>
            <a:pPr marL="8467" marR="3387" algn="ctr">
              <a:lnSpc>
                <a:spcPct val="117200"/>
              </a:lnSpc>
              <a:spcBef>
                <a:spcPts val="60"/>
              </a:spcBef>
            </a:pPr>
            <a:r>
              <a:rPr sz="3600" b="0" spc="-67" dirty="0">
                <a:latin typeface="Comic Sans MS" panose="030F0702030302020204" pitchFamily="66" charset="0"/>
              </a:rPr>
              <a:t>Le</a:t>
            </a:r>
            <a:r>
              <a:rPr sz="3600" b="0" spc="-53" dirty="0">
                <a:latin typeface="Comic Sans MS" panose="030F0702030302020204" pitchFamily="66" charset="0"/>
              </a:rPr>
              <a:t> </a:t>
            </a:r>
            <a:r>
              <a:rPr sz="3600" b="0" spc="-70" dirty="0">
                <a:latin typeface="Comic Sans MS" panose="030F0702030302020204" pitchFamily="66" charset="0"/>
              </a:rPr>
              <a:t>besoin</a:t>
            </a:r>
            <a:r>
              <a:rPr sz="3600" b="0" spc="-53" dirty="0">
                <a:latin typeface="Comic Sans MS" panose="030F0702030302020204" pitchFamily="66" charset="0"/>
              </a:rPr>
              <a:t> </a:t>
            </a:r>
            <a:r>
              <a:rPr sz="3600" b="0" spc="-63" dirty="0">
                <a:latin typeface="Comic Sans MS" panose="030F0702030302020204" pitchFamily="66" charset="0"/>
              </a:rPr>
              <a:t>d’attachement</a:t>
            </a:r>
            <a:r>
              <a:rPr sz="3600" b="0" spc="-53" dirty="0">
                <a:latin typeface="Comic Sans MS" panose="030F0702030302020204" pitchFamily="66" charset="0"/>
              </a:rPr>
              <a:t> </a:t>
            </a:r>
            <a:r>
              <a:rPr sz="3600" b="0" spc="-297" dirty="0">
                <a:latin typeface="Comic Sans MS" panose="030F0702030302020204" pitchFamily="66" charset="0"/>
              </a:rPr>
              <a:t>: </a:t>
            </a:r>
            <a:r>
              <a:rPr sz="3600" b="0" spc="-770" dirty="0">
                <a:latin typeface="Comic Sans MS" panose="030F0702030302020204" pitchFamily="66" charset="0"/>
              </a:rPr>
              <a:t> </a:t>
            </a:r>
            <a:r>
              <a:rPr sz="3600" b="0" spc="-97" dirty="0">
                <a:latin typeface="Comic Sans MS" panose="030F0702030302020204" pitchFamily="66" charset="0"/>
              </a:rPr>
              <a:t>un</a:t>
            </a:r>
            <a:r>
              <a:rPr sz="3600" b="0" spc="-50" dirty="0">
                <a:latin typeface="Comic Sans MS" panose="030F0702030302020204" pitchFamily="66" charset="0"/>
              </a:rPr>
              <a:t> </a:t>
            </a:r>
            <a:r>
              <a:rPr sz="3600" b="0" spc="-70" dirty="0">
                <a:latin typeface="Comic Sans MS" panose="030F0702030302020204" pitchFamily="66" charset="0"/>
              </a:rPr>
              <a:t>besoin</a:t>
            </a:r>
            <a:r>
              <a:rPr sz="3600" b="0" spc="-50" dirty="0">
                <a:latin typeface="Comic Sans MS" panose="030F0702030302020204" pitchFamily="66" charset="0"/>
              </a:rPr>
              <a:t> </a:t>
            </a:r>
            <a:r>
              <a:rPr sz="3600" b="0" spc="-100" dirty="0">
                <a:latin typeface="Comic Sans MS" panose="030F0702030302020204" pitchFamily="66" charset="0"/>
              </a:rPr>
              <a:t>inné</a:t>
            </a:r>
          </a:p>
        </p:txBody>
      </p:sp>
      <p:sp>
        <p:nvSpPr>
          <p:cNvPr id="11" name="object 11"/>
          <p:cNvSpPr txBox="1"/>
          <p:nvPr/>
        </p:nvSpPr>
        <p:spPr>
          <a:xfrm>
            <a:off x="168812" y="2244354"/>
            <a:ext cx="6868092" cy="4647384"/>
          </a:xfrm>
          <a:prstGeom prst="rect">
            <a:avLst/>
          </a:prstGeom>
        </p:spPr>
        <p:txBody>
          <a:bodyPr vert="horz" wrap="square" lIns="0" tIns="8467" rIns="0" bIns="0" rtlCol="0">
            <a:spAutoFit/>
          </a:bodyPr>
          <a:lstStyle/>
          <a:p>
            <a:pPr marL="294217" marR="3387" indent="-285750" defTabSz="609630">
              <a:lnSpc>
                <a:spcPct val="116500"/>
              </a:lnSpc>
              <a:spcBef>
                <a:spcPts val="67"/>
              </a:spcBef>
              <a:buFont typeface="Arial" panose="020B0604020202020204" pitchFamily="34" charset="0"/>
              <a:buChar char="•"/>
              <a:defRPr/>
            </a:pPr>
            <a:r>
              <a:rPr kumimoji="0" b="0" i="0" u="none" strike="noStrike" kern="1200" cap="none" spc="-53" normalizeH="0" baseline="0" noProof="0" dirty="0">
                <a:ln>
                  <a:noFill/>
                </a:ln>
                <a:solidFill>
                  <a:srgbClr val="282020"/>
                </a:solidFill>
                <a:effectLst/>
                <a:uLnTx/>
                <a:uFillTx/>
                <a:latin typeface="Comic Sans MS" panose="030F0702030302020204" pitchFamily="66" charset="0"/>
                <a:cs typeface="Verdana"/>
              </a:rPr>
              <a:t>Tous</a:t>
            </a:r>
            <a:r>
              <a:rPr kumimoji="0" b="0" i="0" u="none" strike="noStrike" kern="1200" cap="none" spc="-133" normalizeH="0" baseline="0" noProof="0" dirty="0">
                <a:ln>
                  <a:noFill/>
                </a:ln>
                <a:solidFill>
                  <a:srgbClr val="282020"/>
                </a:solidFill>
                <a:effectLst/>
                <a:uLnTx/>
                <a:uFillTx/>
                <a:latin typeface="Comic Sans MS" panose="030F0702030302020204" pitchFamily="66" charset="0"/>
                <a:cs typeface="Verdana"/>
              </a:rPr>
              <a:t> </a:t>
            </a:r>
            <a:r>
              <a:rPr kumimoji="0" b="0" i="0" u="none" strike="noStrike" kern="1200" cap="none" spc="-60" normalizeH="0" baseline="0" noProof="0" dirty="0">
                <a:ln>
                  <a:noFill/>
                </a:ln>
                <a:solidFill>
                  <a:srgbClr val="282020"/>
                </a:solidFill>
                <a:effectLst/>
                <a:uLnTx/>
                <a:uFillTx/>
                <a:latin typeface="Comic Sans MS" panose="030F0702030302020204" pitchFamily="66" charset="0"/>
                <a:cs typeface="Verdana"/>
              </a:rPr>
              <a:t>les</a:t>
            </a:r>
            <a:r>
              <a:rPr kumimoji="0" b="0" i="0" u="none" strike="noStrike" kern="1200" cap="none" spc="-133" normalizeH="0" baseline="0" noProof="0" dirty="0">
                <a:ln>
                  <a:noFill/>
                </a:ln>
                <a:solidFill>
                  <a:srgbClr val="282020"/>
                </a:solidFill>
                <a:effectLst/>
                <a:uLnTx/>
                <a:uFillTx/>
                <a:latin typeface="Comic Sans MS" panose="030F0702030302020204" pitchFamily="66" charset="0"/>
                <a:cs typeface="Verdana"/>
              </a:rPr>
              <a:t> </a:t>
            </a:r>
            <a:r>
              <a:rPr kumimoji="0" b="0" i="0" u="none" strike="noStrike" kern="1200" cap="none" spc="-57" normalizeH="0" baseline="0" noProof="0" dirty="0">
                <a:ln>
                  <a:noFill/>
                </a:ln>
                <a:solidFill>
                  <a:srgbClr val="282020"/>
                </a:solidFill>
                <a:effectLst/>
                <a:uLnTx/>
                <a:uFillTx/>
                <a:latin typeface="Comic Sans MS" panose="030F0702030302020204" pitchFamily="66" charset="0"/>
                <a:cs typeface="Verdana"/>
              </a:rPr>
              <a:t>bébés</a:t>
            </a:r>
            <a:r>
              <a:rPr kumimoji="0" b="0" i="0" u="none" strike="noStrike" kern="1200" cap="none" spc="-133" normalizeH="0" baseline="0" noProof="0" dirty="0">
                <a:ln>
                  <a:noFill/>
                </a:ln>
                <a:solidFill>
                  <a:srgbClr val="282020"/>
                </a:solidFill>
                <a:effectLst/>
                <a:uLnTx/>
                <a:uFillTx/>
                <a:latin typeface="Comic Sans MS" panose="030F0702030302020204" pitchFamily="66" charset="0"/>
                <a:cs typeface="Verdana"/>
              </a:rPr>
              <a:t> </a:t>
            </a:r>
            <a:r>
              <a:rPr kumimoji="0" b="0" i="0" u="none" strike="noStrike" kern="1200" cap="none" spc="-70" normalizeH="0" baseline="0" noProof="0" dirty="0" err="1">
                <a:ln>
                  <a:noFill/>
                </a:ln>
                <a:solidFill>
                  <a:srgbClr val="282020"/>
                </a:solidFill>
                <a:effectLst/>
                <a:uLnTx/>
                <a:uFillTx/>
                <a:latin typeface="Comic Sans MS" panose="030F0702030302020204" pitchFamily="66" charset="0"/>
                <a:cs typeface="Verdana"/>
              </a:rPr>
              <a:t>humains</a:t>
            </a:r>
            <a:r>
              <a:rPr kumimoji="0" b="0" i="0" u="none" strike="noStrike" kern="1200" cap="none" spc="-130" normalizeH="0" baseline="0" noProof="0" dirty="0">
                <a:ln>
                  <a:noFill/>
                </a:ln>
                <a:solidFill>
                  <a:srgbClr val="282020"/>
                </a:solidFill>
                <a:effectLst/>
                <a:uLnTx/>
                <a:uFillTx/>
                <a:latin typeface="Comic Sans MS" panose="030F0702030302020204" pitchFamily="66" charset="0"/>
                <a:cs typeface="Verdana"/>
              </a:rPr>
              <a:t> </a:t>
            </a:r>
            <a:r>
              <a:rPr kumimoji="0" lang="fr-FR" b="0" i="0" u="none" strike="noStrike" kern="1200" cap="none" spc="-57" normalizeH="0" baseline="0" noProof="0" dirty="0">
                <a:ln>
                  <a:noFill/>
                </a:ln>
                <a:solidFill>
                  <a:srgbClr val="282020"/>
                </a:solidFill>
                <a:effectLst/>
                <a:uLnTx/>
                <a:uFillTx/>
                <a:latin typeface="Comic Sans MS" panose="030F0702030302020204" pitchFamily="66" charset="0"/>
                <a:cs typeface="Verdana"/>
              </a:rPr>
              <a:t>recherchent </a:t>
            </a:r>
            <a:r>
              <a:rPr kumimoji="0" b="0" i="0" u="none" strike="noStrike" kern="1200" cap="none" spc="-60" normalizeH="0" baseline="0" noProof="0" dirty="0">
                <a:ln>
                  <a:noFill/>
                </a:ln>
                <a:solidFill>
                  <a:srgbClr val="282020"/>
                </a:solidFill>
                <a:effectLst/>
                <a:uLnTx/>
                <a:uFillTx/>
                <a:latin typeface="Comic Sans MS" panose="030F0702030302020204" pitchFamily="66" charset="0"/>
                <a:cs typeface="Verdana"/>
              </a:rPr>
              <a:t>l</a:t>
            </a:r>
            <a:r>
              <a:rPr kumimoji="0" b="0" i="0" u="none" strike="noStrike" kern="1200" cap="none" spc="-3" normalizeH="0" baseline="0" noProof="0" dirty="0">
                <a:ln>
                  <a:noFill/>
                </a:ln>
                <a:solidFill>
                  <a:srgbClr val="282020"/>
                </a:solidFill>
                <a:effectLst/>
                <a:uLnTx/>
                <a:uFillTx/>
                <a:latin typeface="Comic Sans MS" panose="030F0702030302020204" pitchFamily="66" charset="0"/>
                <a:cs typeface="Verdana"/>
              </a:rPr>
              <a:t>a</a:t>
            </a:r>
            <a:r>
              <a:rPr kumimoji="0"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b="0" i="0" u="none" strike="noStrike" kern="1200" cap="none" spc="-40" normalizeH="0" baseline="0" noProof="0" dirty="0">
                <a:ln>
                  <a:noFill/>
                </a:ln>
                <a:solidFill>
                  <a:srgbClr val="282020"/>
                </a:solidFill>
                <a:effectLst/>
                <a:uLnTx/>
                <a:uFillTx/>
                <a:latin typeface="Comic Sans MS" panose="030F0702030302020204" pitchFamily="66" charset="0"/>
                <a:cs typeface="Verdana"/>
              </a:rPr>
              <a:t>p</a:t>
            </a:r>
            <a:r>
              <a:rPr kumimoji="0" b="0" i="0" u="none" strike="noStrike" kern="1200" cap="none" spc="-100" normalizeH="0" baseline="0" noProof="0" dirty="0">
                <a:ln>
                  <a:noFill/>
                </a:ln>
                <a:solidFill>
                  <a:srgbClr val="282020"/>
                </a:solidFill>
                <a:effectLst/>
                <a:uLnTx/>
                <a:uFillTx/>
                <a:latin typeface="Comic Sans MS" panose="030F0702030302020204" pitchFamily="66" charset="0"/>
                <a:cs typeface="Verdana"/>
              </a:rPr>
              <a:t>r</a:t>
            </a:r>
            <a:r>
              <a:rPr kumimoji="0" b="0" i="0" u="none" strike="noStrike" kern="1200" cap="none" spc="-57" normalizeH="0" baseline="0" noProof="0" dirty="0">
                <a:ln>
                  <a:noFill/>
                </a:ln>
                <a:solidFill>
                  <a:srgbClr val="282020"/>
                </a:solidFill>
                <a:effectLst/>
                <a:uLnTx/>
                <a:uFillTx/>
                <a:latin typeface="Comic Sans MS" panose="030F0702030302020204" pitchFamily="66" charset="0"/>
                <a:cs typeface="Verdana"/>
              </a:rPr>
              <a:t>o</a:t>
            </a:r>
            <a:r>
              <a:rPr kumimoji="0" b="0" i="0" u="none" strike="noStrike" kern="1200" cap="none" spc="-90" normalizeH="0" baseline="0" noProof="0" dirty="0">
                <a:ln>
                  <a:noFill/>
                </a:ln>
                <a:solidFill>
                  <a:srgbClr val="282020"/>
                </a:solidFill>
                <a:effectLst/>
                <a:uLnTx/>
                <a:uFillTx/>
                <a:latin typeface="Comic Sans MS" panose="030F0702030302020204" pitchFamily="66" charset="0"/>
                <a:cs typeface="Verdana"/>
              </a:rPr>
              <a:t>x</a:t>
            </a:r>
            <a:r>
              <a:rPr kumimoji="0" b="0" i="0" u="none" strike="noStrike" kern="1200" cap="none" spc="-60" normalizeH="0" baseline="0" noProof="0" dirty="0">
                <a:ln>
                  <a:noFill/>
                </a:ln>
                <a:solidFill>
                  <a:srgbClr val="282020"/>
                </a:solidFill>
                <a:effectLst/>
                <a:uLnTx/>
                <a:uFillTx/>
                <a:latin typeface="Comic Sans MS" panose="030F0702030302020204" pitchFamily="66" charset="0"/>
                <a:cs typeface="Verdana"/>
              </a:rPr>
              <a:t>i</a:t>
            </a:r>
            <a:r>
              <a:rPr kumimoji="0" b="0" i="0" u="none" strike="noStrike" kern="1200" cap="none" spc="-143" normalizeH="0" baseline="0" noProof="0" dirty="0">
                <a:ln>
                  <a:noFill/>
                </a:ln>
                <a:solidFill>
                  <a:srgbClr val="282020"/>
                </a:solidFill>
                <a:effectLst/>
                <a:uLnTx/>
                <a:uFillTx/>
                <a:latin typeface="Comic Sans MS" panose="030F0702030302020204" pitchFamily="66" charset="0"/>
                <a:cs typeface="Verdana"/>
              </a:rPr>
              <a:t>m</a:t>
            </a:r>
            <a:r>
              <a:rPr kumimoji="0" b="0" i="0" u="none" strike="noStrike" kern="1200" cap="none" spc="-60" normalizeH="0" baseline="0" noProof="0" dirty="0">
                <a:ln>
                  <a:noFill/>
                </a:ln>
                <a:solidFill>
                  <a:srgbClr val="282020"/>
                </a:solidFill>
                <a:effectLst/>
                <a:uLnTx/>
                <a:uFillTx/>
                <a:latin typeface="Comic Sans MS" panose="030F0702030302020204" pitchFamily="66" charset="0"/>
                <a:cs typeface="Verdana"/>
              </a:rPr>
              <a:t>i</a:t>
            </a:r>
            <a:r>
              <a:rPr kumimoji="0" b="0" i="0" u="none" strike="noStrike" kern="1200" cap="none" spc="-70" normalizeH="0" baseline="0" noProof="0" dirty="0">
                <a:ln>
                  <a:noFill/>
                </a:ln>
                <a:solidFill>
                  <a:srgbClr val="282020"/>
                </a:solidFill>
                <a:effectLst/>
                <a:uLnTx/>
                <a:uFillTx/>
                <a:latin typeface="Comic Sans MS" panose="030F0702030302020204" pitchFamily="66" charset="0"/>
                <a:cs typeface="Verdana"/>
              </a:rPr>
              <a:t>t</a:t>
            </a:r>
            <a:r>
              <a:rPr kumimoji="0" b="0" i="0" u="none" strike="noStrike" kern="1200" cap="none" spc="-76" normalizeH="0" baseline="0" noProof="0" dirty="0">
                <a:ln>
                  <a:noFill/>
                </a:ln>
                <a:solidFill>
                  <a:srgbClr val="282020"/>
                </a:solidFill>
                <a:effectLst/>
                <a:uLnTx/>
                <a:uFillTx/>
                <a:latin typeface="Comic Sans MS" panose="030F0702030302020204" pitchFamily="66" charset="0"/>
                <a:cs typeface="Verdana"/>
              </a:rPr>
              <a:t>é</a:t>
            </a:r>
            <a:r>
              <a:rPr kumimoji="0"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b="0" i="0" u="none" strike="noStrike" kern="1200" cap="none" spc="-40" normalizeH="0" baseline="0" noProof="0" dirty="0">
                <a:ln>
                  <a:noFill/>
                </a:ln>
                <a:solidFill>
                  <a:srgbClr val="282020"/>
                </a:solidFill>
                <a:effectLst/>
                <a:uLnTx/>
                <a:uFillTx/>
                <a:latin typeface="Comic Sans MS" panose="030F0702030302020204" pitchFamily="66" charset="0"/>
                <a:cs typeface="Verdana"/>
              </a:rPr>
              <a:t>d</a:t>
            </a:r>
            <a:r>
              <a:rPr kumimoji="0" b="0" i="0" u="none" strike="noStrike" kern="1200" cap="none" spc="-76" normalizeH="0" baseline="0" noProof="0" dirty="0">
                <a:ln>
                  <a:noFill/>
                </a:ln>
                <a:solidFill>
                  <a:srgbClr val="282020"/>
                </a:solidFill>
                <a:effectLst/>
                <a:uLnTx/>
                <a:uFillTx/>
                <a:latin typeface="Comic Sans MS" panose="030F0702030302020204" pitchFamily="66" charset="0"/>
                <a:cs typeface="Verdana"/>
              </a:rPr>
              <a:t>e</a:t>
            </a:r>
            <a:r>
              <a:rPr kumimoji="0"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b="0" i="0" u="none" strike="noStrike" kern="1200" cap="none" spc="-27" normalizeH="0" baseline="0" noProof="0" dirty="0">
                <a:ln>
                  <a:noFill/>
                </a:ln>
                <a:solidFill>
                  <a:srgbClr val="282020"/>
                </a:solidFill>
                <a:effectLst/>
                <a:uLnTx/>
                <a:uFillTx/>
                <a:latin typeface="Comic Sans MS" panose="030F0702030302020204" pitchFamily="66" charset="0"/>
                <a:cs typeface="Verdana"/>
              </a:rPr>
              <a:t>f</a:t>
            </a:r>
            <a:r>
              <a:rPr kumimoji="0" b="0" i="0" u="none" strike="noStrike" kern="1200" cap="none" spc="-60" normalizeH="0" baseline="0" noProof="0" dirty="0">
                <a:ln>
                  <a:noFill/>
                </a:ln>
                <a:solidFill>
                  <a:srgbClr val="282020"/>
                </a:solidFill>
                <a:effectLst/>
                <a:uLnTx/>
                <a:uFillTx/>
                <a:latin typeface="Comic Sans MS" panose="030F0702030302020204" pitchFamily="66" charset="0"/>
                <a:cs typeface="Verdana"/>
              </a:rPr>
              <a:t>i</a:t>
            </a:r>
            <a:r>
              <a:rPr kumimoji="0" b="0" i="0" u="none" strike="noStrike" kern="1200" cap="none" spc="-33" normalizeH="0" baseline="0" noProof="0" dirty="0">
                <a:ln>
                  <a:noFill/>
                </a:ln>
                <a:solidFill>
                  <a:srgbClr val="282020"/>
                </a:solidFill>
                <a:effectLst/>
                <a:uLnTx/>
                <a:uFillTx/>
                <a:latin typeface="Comic Sans MS" panose="030F0702030302020204" pitchFamily="66" charset="0"/>
                <a:cs typeface="Verdana"/>
              </a:rPr>
              <a:t>g</a:t>
            </a:r>
            <a:r>
              <a:rPr kumimoji="0" b="0" i="0" u="none" strike="noStrike" kern="1200" cap="none" spc="-87" normalizeH="0" baseline="0" noProof="0" dirty="0">
                <a:ln>
                  <a:noFill/>
                </a:ln>
                <a:solidFill>
                  <a:srgbClr val="282020"/>
                </a:solidFill>
                <a:effectLst/>
                <a:uLnTx/>
                <a:uFillTx/>
                <a:latin typeface="Comic Sans MS" panose="030F0702030302020204" pitchFamily="66" charset="0"/>
                <a:cs typeface="Verdana"/>
              </a:rPr>
              <a:t>u</a:t>
            </a:r>
            <a:r>
              <a:rPr kumimoji="0" b="0" i="0" u="none" strike="noStrike" kern="1200" cap="none" spc="-100" normalizeH="0" baseline="0" noProof="0" dirty="0">
                <a:ln>
                  <a:noFill/>
                </a:ln>
                <a:solidFill>
                  <a:srgbClr val="282020"/>
                </a:solidFill>
                <a:effectLst/>
                <a:uLnTx/>
                <a:uFillTx/>
                <a:latin typeface="Comic Sans MS" panose="030F0702030302020204" pitchFamily="66" charset="0"/>
                <a:cs typeface="Verdana"/>
              </a:rPr>
              <a:t>r</a:t>
            </a:r>
            <a:r>
              <a:rPr kumimoji="0" b="0" i="0" u="none" strike="noStrike" kern="1200" cap="none" spc="-80" normalizeH="0" baseline="0" noProof="0" dirty="0">
                <a:ln>
                  <a:noFill/>
                </a:ln>
                <a:solidFill>
                  <a:srgbClr val="282020"/>
                </a:solidFill>
                <a:effectLst/>
                <a:uLnTx/>
                <a:uFillTx/>
                <a:latin typeface="Comic Sans MS" panose="030F0702030302020204" pitchFamily="66" charset="0"/>
                <a:cs typeface="Verdana"/>
              </a:rPr>
              <a:t>e</a:t>
            </a:r>
            <a:r>
              <a:rPr kumimoji="0" b="0" i="0" u="none" strike="noStrike" kern="1200" cap="none" spc="-40" normalizeH="0" baseline="0" noProof="0" dirty="0">
                <a:ln>
                  <a:noFill/>
                </a:ln>
                <a:solidFill>
                  <a:srgbClr val="282020"/>
                </a:solidFill>
                <a:effectLst/>
                <a:uLnTx/>
                <a:uFillTx/>
                <a:latin typeface="Comic Sans MS" panose="030F0702030302020204" pitchFamily="66" charset="0"/>
                <a:cs typeface="Verdana"/>
              </a:rPr>
              <a:t>s</a:t>
            </a:r>
            <a:r>
              <a:rPr kumimoji="0"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b="0" i="0" u="none" strike="noStrike" kern="1200" cap="none" spc="-76" normalizeH="0" baseline="0" noProof="0" dirty="0">
                <a:ln>
                  <a:noFill/>
                </a:ln>
                <a:solidFill>
                  <a:srgbClr val="282020"/>
                </a:solidFill>
                <a:effectLst/>
                <a:uLnTx/>
                <a:uFillTx/>
                <a:latin typeface="Comic Sans MS" panose="030F0702030302020204" pitchFamily="66" charset="0"/>
                <a:cs typeface="Verdana"/>
              </a:rPr>
              <a:t>h</a:t>
            </a:r>
            <a:r>
              <a:rPr kumimoji="0" b="0" i="0" u="none" strike="noStrike" kern="1200" cap="none" spc="-87" normalizeH="0" baseline="0" noProof="0" dirty="0">
                <a:ln>
                  <a:noFill/>
                </a:ln>
                <a:solidFill>
                  <a:srgbClr val="282020"/>
                </a:solidFill>
                <a:effectLst/>
                <a:uLnTx/>
                <a:uFillTx/>
                <a:latin typeface="Comic Sans MS" panose="030F0702030302020204" pitchFamily="66" charset="0"/>
                <a:cs typeface="Verdana"/>
              </a:rPr>
              <a:t>u</a:t>
            </a:r>
            <a:r>
              <a:rPr kumimoji="0" b="0" i="0" u="none" strike="noStrike" kern="1200" cap="none" spc="-143" normalizeH="0" baseline="0" noProof="0" dirty="0">
                <a:ln>
                  <a:noFill/>
                </a:ln>
                <a:solidFill>
                  <a:srgbClr val="282020"/>
                </a:solidFill>
                <a:effectLst/>
                <a:uLnTx/>
                <a:uFillTx/>
                <a:latin typeface="Comic Sans MS" panose="030F0702030302020204" pitchFamily="66" charset="0"/>
                <a:cs typeface="Verdana"/>
              </a:rPr>
              <a:t>m</a:t>
            </a:r>
            <a:r>
              <a:rPr kumimoji="0" b="0" i="0" u="none" strike="noStrike" kern="1200" cap="none" spc="-7" normalizeH="0" baseline="0" noProof="0" dirty="0">
                <a:ln>
                  <a:noFill/>
                </a:ln>
                <a:solidFill>
                  <a:srgbClr val="282020"/>
                </a:solidFill>
                <a:effectLst/>
                <a:uLnTx/>
                <a:uFillTx/>
                <a:latin typeface="Comic Sans MS" panose="030F0702030302020204" pitchFamily="66" charset="0"/>
                <a:cs typeface="Verdana"/>
              </a:rPr>
              <a:t>a</a:t>
            </a:r>
            <a:r>
              <a:rPr kumimoji="0" b="0" i="0" u="none" strike="noStrike" kern="1200" cap="none" spc="-60" normalizeH="0" baseline="0" noProof="0" dirty="0">
                <a:ln>
                  <a:noFill/>
                </a:ln>
                <a:solidFill>
                  <a:srgbClr val="282020"/>
                </a:solidFill>
                <a:effectLst/>
                <a:uLnTx/>
                <a:uFillTx/>
                <a:latin typeface="Comic Sans MS" panose="030F0702030302020204" pitchFamily="66" charset="0"/>
                <a:cs typeface="Verdana"/>
              </a:rPr>
              <a:t>i</a:t>
            </a:r>
            <a:r>
              <a:rPr kumimoji="0" b="0" i="0" u="none" strike="noStrike" kern="1200" cap="none" spc="-76" normalizeH="0" baseline="0" noProof="0" dirty="0">
                <a:ln>
                  <a:noFill/>
                </a:ln>
                <a:solidFill>
                  <a:srgbClr val="282020"/>
                </a:solidFill>
                <a:effectLst/>
                <a:uLnTx/>
                <a:uFillTx/>
                <a:latin typeface="Comic Sans MS" panose="030F0702030302020204" pitchFamily="66" charset="0"/>
                <a:cs typeface="Verdana"/>
              </a:rPr>
              <a:t>n</a:t>
            </a:r>
            <a:r>
              <a:rPr kumimoji="0" b="0" i="0" u="none" strike="noStrike" kern="1200" cap="none" spc="-80" normalizeH="0" baseline="0" noProof="0" dirty="0">
                <a:ln>
                  <a:noFill/>
                </a:ln>
                <a:solidFill>
                  <a:srgbClr val="282020"/>
                </a:solidFill>
                <a:effectLst/>
                <a:uLnTx/>
                <a:uFillTx/>
                <a:latin typeface="Comic Sans MS" panose="030F0702030302020204" pitchFamily="66" charset="0"/>
                <a:cs typeface="Verdana"/>
              </a:rPr>
              <a:t>e</a:t>
            </a:r>
            <a:r>
              <a:rPr kumimoji="0" b="0" i="0" u="none" strike="noStrike" kern="1200" cap="none" spc="-40" normalizeH="0" baseline="0" noProof="0" dirty="0">
                <a:ln>
                  <a:noFill/>
                </a:ln>
                <a:solidFill>
                  <a:srgbClr val="282020"/>
                </a:solidFill>
                <a:effectLst/>
                <a:uLnTx/>
                <a:uFillTx/>
                <a:latin typeface="Comic Sans MS" panose="030F0702030302020204" pitchFamily="66" charset="0"/>
                <a:cs typeface="Verdana"/>
              </a:rPr>
              <a:t>s</a:t>
            </a:r>
            <a:r>
              <a:rPr kumimoji="0"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b="0" i="0" u="none" strike="noStrike" kern="1200" cap="none" spc="-40" normalizeH="0" baseline="0" noProof="0" dirty="0">
                <a:ln>
                  <a:noFill/>
                </a:ln>
                <a:solidFill>
                  <a:srgbClr val="282020"/>
                </a:solidFill>
                <a:effectLst/>
                <a:uLnTx/>
                <a:uFillTx/>
                <a:latin typeface="Comic Sans MS" panose="030F0702030302020204" pitchFamily="66" charset="0"/>
                <a:cs typeface="Verdana"/>
              </a:rPr>
              <a:t>d</a:t>
            </a:r>
            <a:r>
              <a:rPr kumimoji="0" b="0" i="0" u="none" strike="noStrike" kern="1200" cap="none" spc="-7" normalizeH="0" baseline="0" noProof="0" dirty="0">
                <a:ln>
                  <a:noFill/>
                </a:ln>
                <a:solidFill>
                  <a:srgbClr val="282020"/>
                </a:solidFill>
                <a:effectLst/>
                <a:uLnTx/>
                <a:uFillTx/>
                <a:latin typeface="Comic Sans MS" panose="030F0702030302020204" pitchFamily="66" charset="0"/>
                <a:cs typeface="Verdana"/>
              </a:rPr>
              <a:t>a</a:t>
            </a:r>
            <a:r>
              <a:rPr kumimoji="0" b="0" i="0" u="none" strike="noStrike" kern="1200" cap="none" spc="-76" normalizeH="0" baseline="0" noProof="0" dirty="0">
                <a:ln>
                  <a:noFill/>
                </a:ln>
                <a:solidFill>
                  <a:srgbClr val="282020"/>
                </a:solidFill>
                <a:effectLst/>
                <a:uLnTx/>
                <a:uFillTx/>
                <a:latin typeface="Comic Sans MS" panose="030F0702030302020204" pitchFamily="66" charset="0"/>
                <a:cs typeface="Verdana"/>
              </a:rPr>
              <a:t>n</a:t>
            </a:r>
            <a:r>
              <a:rPr kumimoji="0" b="0" i="0" u="none" strike="noStrike" kern="1200" cap="none" spc="-40" normalizeH="0" baseline="0" noProof="0" dirty="0">
                <a:ln>
                  <a:noFill/>
                </a:ln>
                <a:solidFill>
                  <a:srgbClr val="282020"/>
                </a:solidFill>
                <a:effectLst/>
                <a:uLnTx/>
                <a:uFillTx/>
                <a:latin typeface="Comic Sans MS" panose="030F0702030302020204" pitchFamily="66" charset="0"/>
                <a:cs typeface="Verdana"/>
              </a:rPr>
              <a:t>s</a:t>
            </a:r>
            <a:r>
              <a:rPr kumimoji="0"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b="0" i="0" u="none" strike="noStrike" kern="1200" cap="none" spc="-60" normalizeH="0" baseline="0" noProof="0" dirty="0">
                <a:ln>
                  <a:noFill/>
                </a:ln>
                <a:solidFill>
                  <a:srgbClr val="282020"/>
                </a:solidFill>
                <a:effectLst/>
                <a:uLnTx/>
                <a:uFillTx/>
                <a:latin typeface="Comic Sans MS" panose="030F0702030302020204" pitchFamily="66" charset="0"/>
                <a:cs typeface="Verdana"/>
              </a:rPr>
              <a:t>l</a:t>
            </a:r>
            <a:r>
              <a:rPr kumimoji="0" b="0" i="0" u="none" strike="noStrike" kern="1200" cap="none" spc="-80" normalizeH="0" baseline="0" noProof="0" dirty="0">
                <a:ln>
                  <a:noFill/>
                </a:ln>
                <a:solidFill>
                  <a:srgbClr val="282020"/>
                </a:solidFill>
                <a:effectLst/>
                <a:uLnTx/>
                <a:uFillTx/>
                <a:latin typeface="Comic Sans MS" panose="030F0702030302020204" pitchFamily="66" charset="0"/>
                <a:cs typeface="Verdana"/>
              </a:rPr>
              <a:t>e</a:t>
            </a:r>
            <a:r>
              <a:rPr kumimoji="0" b="0" i="0" u="none" strike="noStrike" kern="1200" cap="none" spc="-87" normalizeH="0" baseline="0" noProof="0" dirty="0">
                <a:ln>
                  <a:noFill/>
                </a:ln>
                <a:solidFill>
                  <a:srgbClr val="282020"/>
                </a:solidFill>
                <a:effectLst/>
                <a:uLnTx/>
                <a:uFillTx/>
                <a:latin typeface="Comic Sans MS" panose="030F0702030302020204" pitchFamily="66" charset="0"/>
                <a:cs typeface="Verdana"/>
              </a:rPr>
              <a:t>ur  </a:t>
            </a:r>
            <a:r>
              <a:rPr kumimoji="0" b="0" i="0" u="none" strike="noStrike" kern="1200" cap="none" spc="-83" normalizeH="0" baseline="0" noProof="0" dirty="0">
                <a:ln>
                  <a:noFill/>
                </a:ln>
                <a:solidFill>
                  <a:srgbClr val="282020"/>
                </a:solidFill>
                <a:effectLst/>
                <a:uLnTx/>
                <a:uFillTx/>
                <a:latin typeface="Comic Sans MS" panose="030F0702030302020204" pitchFamily="66" charset="0"/>
                <a:cs typeface="Verdana"/>
              </a:rPr>
              <a:t>environnement</a:t>
            </a:r>
            <a:r>
              <a:rPr kumimoji="0"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b="0" i="0" u="none" strike="noStrike" kern="1200" cap="none" spc="-90" normalizeH="0" baseline="0" noProof="0" dirty="0">
                <a:ln>
                  <a:noFill/>
                </a:ln>
                <a:solidFill>
                  <a:srgbClr val="282020"/>
                </a:solidFill>
                <a:effectLst/>
                <a:uLnTx/>
                <a:uFillTx/>
                <a:latin typeface="Comic Sans MS" panose="030F0702030302020204" pitchFamily="66" charset="0"/>
                <a:cs typeface="Verdana"/>
              </a:rPr>
              <a:t>immédiat,</a:t>
            </a:r>
            <a:r>
              <a:rPr kumimoji="0"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b="1" i="0" u="none" strike="noStrike" kern="1200" cap="none" spc="-76" normalizeH="0" baseline="0" noProof="0" dirty="0">
                <a:ln>
                  <a:noFill/>
                </a:ln>
                <a:effectLst/>
                <a:uLnTx/>
                <a:uFillTx/>
                <a:latin typeface="Comic Sans MS" panose="030F0702030302020204" pitchFamily="66" charset="0"/>
                <a:cs typeface="Verdana"/>
              </a:rPr>
              <a:t>en</a:t>
            </a:r>
            <a:r>
              <a:rPr kumimoji="0" b="1" i="0" u="none" strike="noStrike" kern="1200" cap="none" spc="-136" normalizeH="0" baseline="0" noProof="0" dirty="0">
                <a:ln>
                  <a:noFill/>
                </a:ln>
                <a:effectLst/>
                <a:uLnTx/>
                <a:uFillTx/>
                <a:latin typeface="Comic Sans MS" panose="030F0702030302020204" pitchFamily="66" charset="0"/>
                <a:cs typeface="Verdana"/>
              </a:rPr>
              <a:t> </a:t>
            </a:r>
            <a:r>
              <a:rPr kumimoji="0" b="1" i="0" u="none" strike="noStrike" kern="1200" cap="none" spc="-30" normalizeH="0" baseline="0" noProof="0" dirty="0">
                <a:ln>
                  <a:noFill/>
                </a:ln>
                <a:effectLst/>
                <a:uLnTx/>
                <a:uFillTx/>
                <a:latin typeface="Comic Sans MS" panose="030F0702030302020204" pitchFamily="66" charset="0"/>
                <a:cs typeface="Verdana"/>
              </a:rPr>
              <a:t>cas</a:t>
            </a:r>
            <a:r>
              <a:rPr kumimoji="0" b="1" i="0" u="none" strike="noStrike" kern="1200" cap="none" spc="-133" normalizeH="0" baseline="0" noProof="0" dirty="0">
                <a:ln>
                  <a:noFill/>
                </a:ln>
                <a:effectLst/>
                <a:uLnTx/>
                <a:uFillTx/>
                <a:latin typeface="Comic Sans MS" panose="030F0702030302020204" pitchFamily="66" charset="0"/>
                <a:cs typeface="Verdana"/>
              </a:rPr>
              <a:t> </a:t>
            </a:r>
            <a:r>
              <a:rPr kumimoji="0" b="1" i="0" u="none" strike="noStrike" kern="1200" cap="none" spc="-60" normalizeH="0" baseline="0" noProof="0" dirty="0">
                <a:ln>
                  <a:noFill/>
                </a:ln>
                <a:effectLst/>
                <a:uLnTx/>
                <a:uFillTx/>
                <a:latin typeface="Comic Sans MS" panose="030F0702030302020204" pitchFamily="66" charset="0"/>
                <a:cs typeface="Verdana"/>
              </a:rPr>
              <a:t>de</a:t>
            </a:r>
            <a:r>
              <a:rPr kumimoji="0" b="1" i="0" u="none" strike="noStrike" kern="1200" cap="none" spc="-136" normalizeH="0" baseline="0" noProof="0" dirty="0">
                <a:ln>
                  <a:noFill/>
                </a:ln>
                <a:effectLst/>
                <a:uLnTx/>
                <a:uFillTx/>
                <a:latin typeface="Comic Sans MS" panose="030F0702030302020204" pitchFamily="66" charset="0"/>
                <a:cs typeface="Verdana"/>
              </a:rPr>
              <a:t> </a:t>
            </a:r>
            <a:r>
              <a:rPr kumimoji="0" b="1" i="0" u="none" strike="noStrike" kern="1200" cap="none" spc="-67" normalizeH="0" baseline="0" noProof="0" dirty="0">
                <a:ln>
                  <a:noFill/>
                </a:ln>
                <a:effectLst/>
                <a:uLnTx/>
                <a:uFillTx/>
                <a:latin typeface="Comic Sans MS" panose="030F0702030302020204" pitchFamily="66" charset="0"/>
                <a:cs typeface="Verdana"/>
              </a:rPr>
              <a:t>d</a:t>
            </a:r>
            <a:r>
              <a:rPr lang="fr-FR" b="1" spc="-67" dirty="0">
                <a:latin typeface="Comic Sans MS" panose="030F0702030302020204" pitchFamily="66" charset="0"/>
                <a:cs typeface="Verdana"/>
              </a:rPr>
              <a:t>é</a:t>
            </a:r>
            <a:r>
              <a:rPr kumimoji="0" b="1" i="0" u="none" strike="noStrike" kern="1200" cap="none" spc="-67" normalizeH="0" baseline="0" noProof="0" dirty="0" err="1">
                <a:ln>
                  <a:noFill/>
                </a:ln>
                <a:effectLst/>
                <a:uLnTx/>
                <a:uFillTx/>
                <a:latin typeface="Comic Sans MS" panose="030F0702030302020204" pitchFamily="66" charset="0"/>
                <a:cs typeface="Verdana"/>
              </a:rPr>
              <a:t>tresse</a:t>
            </a:r>
            <a:endParaRPr kumimoji="0" lang="fr-FR" b="1" i="0" u="none" strike="noStrike" kern="1200" cap="none" spc="-67" normalizeH="0" baseline="0" noProof="0" dirty="0">
              <a:ln>
                <a:noFill/>
              </a:ln>
              <a:effectLst/>
              <a:uLnTx/>
              <a:uFillTx/>
              <a:latin typeface="Comic Sans MS" panose="030F0702030302020204" pitchFamily="66" charset="0"/>
              <a:cs typeface="Verdana"/>
            </a:endParaRPr>
          </a:p>
          <a:p>
            <a:pPr marL="294217" marR="3387" indent="-285750" defTabSz="609630">
              <a:lnSpc>
                <a:spcPct val="116500"/>
              </a:lnSpc>
              <a:spcBef>
                <a:spcPts val="67"/>
              </a:spcBef>
              <a:buFont typeface="Arial" panose="020B0604020202020204" pitchFamily="34" charset="0"/>
              <a:buChar char="•"/>
              <a:defRPr/>
            </a:pPr>
            <a:endParaRPr lang="fr-FR" b="1" spc="-67" dirty="0">
              <a:solidFill>
                <a:srgbClr val="282020"/>
              </a:solidFill>
              <a:latin typeface="Comic Sans MS" panose="030F0702030302020204" pitchFamily="66" charset="0"/>
              <a:cs typeface="Verdana"/>
            </a:endParaRPr>
          </a:p>
          <a:p>
            <a:pPr marL="294217" marR="3387" indent="-285750" defTabSz="609630">
              <a:lnSpc>
                <a:spcPct val="116500"/>
              </a:lnSpc>
              <a:spcBef>
                <a:spcPts val="67"/>
              </a:spcBef>
              <a:buFont typeface="Arial" panose="020B0604020202020204" pitchFamily="34" charset="0"/>
              <a:buChar char="•"/>
              <a:defRPr/>
            </a:pPr>
            <a:r>
              <a:rPr lang="fr-FR" spc="-63" dirty="0">
                <a:solidFill>
                  <a:srgbClr val="282020"/>
                </a:solidFill>
                <a:latin typeface="Comic Sans MS" panose="030F0702030302020204" pitchFamily="66" charset="0"/>
                <a:cs typeface="Verdana"/>
              </a:rPr>
              <a:t>Orientation</a:t>
            </a:r>
            <a:r>
              <a:rPr lang="fr-FR" spc="-133" dirty="0">
                <a:solidFill>
                  <a:srgbClr val="282020"/>
                </a:solidFill>
                <a:latin typeface="Comic Sans MS" panose="030F0702030302020204" pitchFamily="66" charset="0"/>
                <a:cs typeface="Verdana"/>
              </a:rPr>
              <a:t> </a:t>
            </a:r>
            <a:r>
              <a:rPr lang="fr-FR" spc="-80" dirty="0">
                <a:solidFill>
                  <a:srgbClr val="282020"/>
                </a:solidFill>
                <a:latin typeface="Comic Sans MS" panose="030F0702030302020204" pitchFamily="66" charset="0"/>
                <a:cs typeface="Verdana"/>
              </a:rPr>
              <a:t>vers</a:t>
            </a:r>
            <a:r>
              <a:rPr lang="fr-FR" spc="-133" dirty="0">
                <a:solidFill>
                  <a:srgbClr val="282020"/>
                </a:solidFill>
                <a:latin typeface="Comic Sans MS" panose="030F0702030302020204" pitchFamily="66" charset="0"/>
                <a:cs typeface="Verdana"/>
              </a:rPr>
              <a:t> </a:t>
            </a:r>
            <a:r>
              <a:rPr lang="fr-FR" spc="-63" dirty="0">
                <a:solidFill>
                  <a:srgbClr val="282020"/>
                </a:solidFill>
                <a:latin typeface="Comic Sans MS" panose="030F0702030302020204" pitchFamily="66" charset="0"/>
                <a:cs typeface="Verdana"/>
              </a:rPr>
              <a:t>quelques</a:t>
            </a:r>
            <a:r>
              <a:rPr lang="fr-FR" spc="-133" dirty="0">
                <a:solidFill>
                  <a:srgbClr val="282020"/>
                </a:solidFill>
                <a:latin typeface="Comic Sans MS" panose="030F0702030302020204" pitchFamily="66" charset="0"/>
                <a:cs typeface="Verdana"/>
              </a:rPr>
              <a:t> </a:t>
            </a:r>
            <a:r>
              <a:rPr lang="fr-FR" spc="-60" dirty="0">
                <a:solidFill>
                  <a:srgbClr val="282020"/>
                </a:solidFill>
                <a:latin typeface="Comic Sans MS" panose="030F0702030302020204" pitchFamily="66" charset="0"/>
                <a:cs typeface="Verdana"/>
              </a:rPr>
              <a:t>figures</a:t>
            </a:r>
            <a:r>
              <a:rPr lang="fr-FR" spc="-133" dirty="0">
                <a:solidFill>
                  <a:srgbClr val="282020"/>
                </a:solidFill>
                <a:latin typeface="Comic Sans MS" panose="030F0702030302020204" pitchFamily="66" charset="0"/>
                <a:cs typeface="Verdana"/>
              </a:rPr>
              <a:t> </a:t>
            </a:r>
            <a:r>
              <a:rPr lang="fr-FR" spc="-76" dirty="0">
                <a:solidFill>
                  <a:srgbClr val="282020"/>
                </a:solidFill>
                <a:latin typeface="Comic Sans MS" panose="030F0702030302020204" pitchFamily="66" charset="0"/>
                <a:cs typeface="Verdana"/>
              </a:rPr>
              <a:t>repérées</a:t>
            </a:r>
            <a:r>
              <a:rPr lang="fr-FR" spc="-133" dirty="0">
                <a:solidFill>
                  <a:srgbClr val="282020"/>
                </a:solidFill>
                <a:latin typeface="Comic Sans MS" panose="030F0702030302020204" pitchFamily="66" charset="0"/>
                <a:cs typeface="Verdana"/>
              </a:rPr>
              <a:t> </a:t>
            </a:r>
            <a:r>
              <a:rPr lang="fr-FR" spc="-93" dirty="0">
                <a:solidFill>
                  <a:srgbClr val="282020"/>
                </a:solidFill>
                <a:latin typeface="Comic Sans MS" panose="030F0702030302020204" pitchFamily="66" charset="0"/>
                <a:cs typeface="Verdana"/>
              </a:rPr>
              <a:t>comme </a:t>
            </a:r>
            <a:r>
              <a:rPr lang="fr-FR" spc="-503" dirty="0">
                <a:solidFill>
                  <a:srgbClr val="282020"/>
                </a:solidFill>
                <a:latin typeface="Comic Sans MS" panose="030F0702030302020204" pitchFamily="66" charset="0"/>
                <a:cs typeface="Verdana"/>
              </a:rPr>
              <a:t> </a:t>
            </a:r>
            <a:r>
              <a:rPr lang="fr-FR" spc="-67" dirty="0">
                <a:solidFill>
                  <a:srgbClr val="282020"/>
                </a:solidFill>
                <a:latin typeface="Comic Sans MS" panose="030F0702030302020204" pitchFamily="66" charset="0"/>
                <a:cs typeface="Verdana"/>
              </a:rPr>
              <a:t>familières</a:t>
            </a:r>
          </a:p>
          <a:p>
            <a:pPr marL="8467" marR="3387" defTabSz="609630">
              <a:lnSpc>
                <a:spcPct val="116500"/>
              </a:lnSpc>
              <a:spcBef>
                <a:spcPts val="67"/>
              </a:spcBef>
              <a:defRPr/>
            </a:pPr>
            <a:r>
              <a:rPr kumimoji="0" lang="fr-FR" b="1" i="0" u="none" strike="noStrike" kern="1200" cap="none" spc="-67" normalizeH="0" baseline="0" noProof="0" dirty="0">
                <a:ln>
                  <a:noFill/>
                </a:ln>
                <a:solidFill>
                  <a:srgbClr val="282020"/>
                </a:solidFill>
                <a:effectLst/>
                <a:uLnTx/>
                <a:uFillTx/>
                <a:latin typeface="Comic Sans MS" panose="030F0702030302020204" pitchFamily="66" charset="0"/>
                <a:cs typeface="Verdana"/>
              </a:rPr>
              <a:t>        = les figures d’attachement</a:t>
            </a:r>
            <a:endParaRPr kumimoji="0" b="1" i="0" u="none" strike="noStrike" kern="1200" cap="none" spc="0" normalizeH="0" baseline="0" noProof="0" dirty="0">
              <a:ln>
                <a:noFill/>
              </a:ln>
              <a:effectLst/>
              <a:uLnTx/>
              <a:uFillTx/>
              <a:latin typeface="Comic Sans MS" panose="030F0702030302020204" pitchFamily="66" charset="0"/>
              <a:cs typeface="Verdana"/>
            </a:endParaRPr>
          </a:p>
          <a:p>
            <a:pPr marL="294217" marR="1764965" lvl="0" indent="-285750" algn="l" defTabSz="609630" rtl="0" eaLnBrk="1" fontAlgn="auto" latinLnBrk="0" hangingPunct="1">
              <a:lnSpc>
                <a:spcPts val="4100"/>
              </a:lnSpc>
              <a:spcBef>
                <a:spcPts val="527"/>
              </a:spcBef>
              <a:spcAft>
                <a:spcPts val="0"/>
              </a:spcAft>
              <a:buClrTx/>
              <a:buSzTx/>
              <a:buFont typeface="Arial" panose="020B0604020202020204" pitchFamily="34" charset="0"/>
              <a:buChar char="•"/>
              <a:tabLst/>
              <a:defRPr/>
            </a:pPr>
            <a:r>
              <a:rPr kumimoji="0" b="0" i="0" u="none" strike="noStrike" kern="1200" cap="none" spc="-10" normalizeH="0" baseline="0" noProof="0" dirty="0">
                <a:ln>
                  <a:noFill/>
                </a:ln>
                <a:solidFill>
                  <a:srgbClr val="282020"/>
                </a:solidFill>
                <a:effectLst/>
                <a:uLnTx/>
                <a:uFillTx/>
                <a:latin typeface="Comic Sans MS" panose="030F0702030302020204" pitchFamily="66" charset="0"/>
                <a:cs typeface="Verdana"/>
              </a:rPr>
              <a:t>R</a:t>
            </a:r>
            <a:r>
              <a:rPr kumimoji="0" lang="fr-FR" b="0" i="0" u="none" strike="noStrike" kern="1200" cap="none" spc="-80" normalizeH="0" baseline="0" noProof="0" dirty="0">
                <a:ln>
                  <a:noFill/>
                </a:ln>
                <a:solidFill>
                  <a:srgbClr val="282020"/>
                </a:solidFill>
                <a:effectLst/>
                <a:uLnTx/>
                <a:uFillTx/>
                <a:latin typeface="Comic Sans MS" panose="030F0702030302020204" pitchFamily="66" charset="0"/>
                <a:cs typeface="Verdana"/>
              </a:rPr>
              <a:t>é</a:t>
            </a:r>
            <a:r>
              <a:rPr kumimoji="0" b="0" i="0" u="none" strike="noStrike" kern="1200" cap="none" spc="-40" normalizeH="0" baseline="0" noProof="0" dirty="0" err="1">
                <a:ln>
                  <a:noFill/>
                </a:ln>
                <a:solidFill>
                  <a:srgbClr val="282020"/>
                </a:solidFill>
                <a:effectLst/>
                <a:uLnTx/>
                <a:uFillTx/>
                <a:latin typeface="Comic Sans MS" panose="030F0702030302020204" pitchFamily="66" charset="0"/>
                <a:cs typeface="Verdana"/>
              </a:rPr>
              <a:t>p</a:t>
            </a:r>
            <a:r>
              <a:rPr kumimoji="0" b="0" i="0" u="none" strike="noStrike" kern="1200" cap="none" spc="-80" normalizeH="0" baseline="0" noProof="0" dirty="0" err="1">
                <a:ln>
                  <a:noFill/>
                </a:ln>
                <a:solidFill>
                  <a:srgbClr val="282020"/>
                </a:solidFill>
                <a:effectLst/>
                <a:uLnTx/>
                <a:uFillTx/>
                <a:latin typeface="Comic Sans MS" panose="030F0702030302020204" pitchFamily="66" charset="0"/>
                <a:cs typeface="Verdana"/>
              </a:rPr>
              <a:t>e</a:t>
            </a:r>
            <a:r>
              <a:rPr kumimoji="0" b="0" i="0" u="none" strike="noStrike" kern="1200" cap="none" spc="-100" normalizeH="0" baseline="0" noProof="0" dirty="0" err="1">
                <a:ln>
                  <a:noFill/>
                </a:ln>
                <a:solidFill>
                  <a:srgbClr val="282020"/>
                </a:solidFill>
                <a:effectLst/>
                <a:uLnTx/>
                <a:uFillTx/>
                <a:latin typeface="Comic Sans MS" panose="030F0702030302020204" pitchFamily="66" charset="0"/>
                <a:cs typeface="Verdana"/>
              </a:rPr>
              <a:t>r</a:t>
            </a:r>
            <a:r>
              <a:rPr kumimoji="0" b="0" i="0" u="none" strike="noStrike" kern="1200" cap="none" spc="-70" normalizeH="0" baseline="0" noProof="0" dirty="0" err="1">
                <a:ln>
                  <a:noFill/>
                </a:ln>
                <a:solidFill>
                  <a:srgbClr val="282020"/>
                </a:solidFill>
                <a:effectLst/>
                <a:uLnTx/>
                <a:uFillTx/>
                <a:latin typeface="Comic Sans MS" panose="030F0702030302020204" pitchFamily="66" charset="0"/>
                <a:cs typeface="Verdana"/>
              </a:rPr>
              <a:t>t</a:t>
            </a:r>
            <a:r>
              <a:rPr kumimoji="0" b="0" i="0" u="none" strike="noStrike" kern="1200" cap="none" spc="-57" normalizeH="0" baseline="0" noProof="0" dirty="0" err="1">
                <a:ln>
                  <a:noFill/>
                </a:ln>
                <a:solidFill>
                  <a:srgbClr val="282020"/>
                </a:solidFill>
                <a:effectLst/>
                <a:uLnTx/>
                <a:uFillTx/>
                <a:latin typeface="Comic Sans MS" panose="030F0702030302020204" pitchFamily="66" charset="0"/>
                <a:cs typeface="Verdana"/>
              </a:rPr>
              <a:t>o</a:t>
            </a:r>
            <a:r>
              <a:rPr kumimoji="0" b="0" i="0" u="none" strike="noStrike" kern="1200" cap="none" spc="-60" normalizeH="0" baseline="0" noProof="0" dirty="0" err="1">
                <a:ln>
                  <a:noFill/>
                </a:ln>
                <a:solidFill>
                  <a:srgbClr val="282020"/>
                </a:solidFill>
                <a:effectLst/>
                <a:uLnTx/>
                <a:uFillTx/>
                <a:latin typeface="Comic Sans MS" panose="030F0702030302020204" pitchFamily="66" charset="0"/>
                <a:cs typeface="Verdana"/>
              </a:rPr>
              <a:t>i</a:t>
            </a:r>
            <a:r>
              <a:rPr kumimoji="0" b="0" i="0" u="none" strike="noStrike" kern="1200" cap="none" spc="-100" normalizeH="0" baseline="0" noProof="0" dirty="0" err="1">
                <a:ln>
                  <a:noFill/>
                </a:ln>
                <a:solidFill>
                  <a:srgbClr val="282020"/>
                </a:solidFill>
                <a:effectLst/>
                <a:uLnTx/>
                <a:uFillTx/>
                <a:latin typeface="Comic Sans MS" panose="030F0702030302020204" pitchFamily="66" charset="0"/>
                <a:cs typeface="Verdana"/>
              </a:rPr>
              <a:t>r</a:t>
            </a:r>
            <a:r>
              <a:rPr kumimoji="0" b="0" i="0" u="none" strike="noStrike" kern="1200" cap="none" spc="-76" normalizeH="0" baseline="0" noProof="0" dirty="0" err="1">
                <a:ln>
                  <a:noFill/>
                </a:ln>
                <a:solidFill>
                  <a:srgbClr val="282020"/>
                </a:solidFill>
                <a:effectLst/>
                <a:uLnTx/>
                <a:uFillTx/>
                <a:latin typeface="Comic Sans MS" panose="030F0702030302020204" pitchFamily="66" charset="0"/>
                <a:cs typeface="Verdana"/>
              </a:rPr>
              <a:t>e</a:t>
            </a:r>
            <a:r>
              <a:rPr kumimoji="0"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b="0" i="0" u="none" strike="noStrike" kern="1200" cap="none" spc="-40" normalizeH="0" baseline="0" noProof="0" dirty="0">
                <a:ln>
                  <a:noFill/>
                </a:ln>
                <a:solidFill>
                  <a:srgbClr val="282020"/>
                </a:solidFill>
                <a:effectLst/>
                <a:uLnTx/>
                <a:uFillTx/>
                <a:latin typeface="Comic Sans MS" panose="030F0702030302020204" pitchFamily="66" charset="0"/>
                <a:cs typeface="Verdana"/>
              </a:rPr>
              <a:t>d</a:t>
            </a:r>
            <a:r>
              <a:rPr kumimoji="0" b="0" i="0" u="none" strike="noStrike" kern="1200" cap="none" spc="-76" normalizeH="0" baseline="0" noProof="0" dirty="0">
                <a:ln>
                  <a:noFill/>
                </a:ln>
                <a:solidFill>
                  <a:srgbClr val="282020"/>
                </a:solidFill>
                <a:effectLst/>
                <a:uLnTx/>
                <a:uFillTx/>
                <a:latin typeface="Comic Sans MS" panose="030F0702030302020204" pitchFamily="66" charset="0"/>
                <a:cs typeface="Verdana"/>
              </a:rPr>
              <a:t>e</a:t>
            </a:r>
            <a:r>
              <a:rPr kumimoji="0"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b="0" i="0" u="none" strike="noStrike" kern="1200" cap="none" spc="-43" normalizeH="0" baseline="0" noProof="0" dirty="0">
                <a:ln>
                  <a:noFill/>
                </a:ln>
                <a:solidFill>
                  <a:srgbClr val="282020"/>
                </a:solidFill>
                <a:effectLst/>
                <a:uLnTx/>
                <a:uFillTx/>
                <a:latin typeface="Comic Sans MS" panose="030F0702030302020204" pitchFamily="66" charset="0"/>
                <a:cs typeface="Verdana"/>
              </a:rPr>
              <a:t>c</a:t>
            </a:r>
            <a:r>
              <a:rPr kumimoji="0" b="0" i="0" u="none" strike="noStrike" kern="1200" cap="none" spc="-57" normalizeH="0" baseline="0" noProof="0" dirty="0">
                <a:ln>
                  <a:noFill/>
                </a:ln>
                <a:solidFill>
                  <a:srgbClr val="282020"/>
                </a:solidFill>
                <a:effectLst/>
                <a:uLnTx/>
                <a:uFillTx/>
                <a:latin typeface="Comic Sans MS" panose="030F0702030302020204" pitchFamily="66" charset="0"/>
                <a:cs typeface="Verdana"/>
              </a:rPr>
              <a:t>o</a:t>
            </a:r>
            <a:r>
              <a:rPr kumimoji="0" b="0" i="0" u="none" strike="noStrike" kern="1200" cap="none" spc="-143" normalizeH="0" baseline="0" noProof="0" dirty="0">
                <a:ln>
                  <a:noFill/>
                </a:ln>
                <a:solidFill>
                  <a:srgbClr val="282020"/>
                </a:solidFill>
                <a:effectLst/>
                <a:uLnTx/>
                <a:uFillTx/>
                <a:latin typeface="Comic Sans MS" panose="030F0702030302020204" pitchFamily="66" charset="0"/>
                <a:cs typeface="Verdana"/>
              </a:rPr>
              <a:t>m</a:t>
            </a:r>
            <a:r>
              <a:rPr kumimoji="0" b="0" i="0" u="none" strike="noStrike" kern="1200" cap="none" spc="-40" normalizeH="0" baseline="0" noProof="0" dirty="0">
                <a:ln>
                  <a:noFill/>
                </a:ln>
                <a:solidFill>
                  <a:srgbClr val="282020"/>
                </a:solidFill>
                <a:effectLst/>
                <a:uLnTx/>
                <a:uFillTx/>
                <a:latin typeface="Comic Sans MS" panose="030F0702030302020204" pitchFamily="66" charset="0"/>
                <a:cs typeface="Verdana"/>
              </a:rPr>
              <a:t>p</a:t>
            </a:r>
            <a:r>
              <a:rPr kumimoji="0" b="0" i="0" u="none" strike="noStrike" kern="1200" cap="none" spc="-57" normalizeH="0" baseline="0" noProof="0" dirty="0">
                <a:ln>
                  <a:noFill/>
                </a:ln>
                <a:solidFill>
                  <a:srgbClr val="282020"/>
                </a:solidFill>
                <a:effectLst/>
                <a:uLnTx/>
                <a:uFillTx/>
                <a:latin typeface="Comic Sans MS" panose="030F0702030302020204" pitchFamily="66" charset="0"/>
                <a:cs typeface="Verdana"/>
              </a:rPr>
              <a:t>o</a:t>
            </a:r>
            <a:r>
              <a:rPr kumimoji="0" b="0" i="0" u="none" strike="noStrike" kern="1200" cap="none" spc="-100" normalizeH="0" baseline="0" noProof="0" dirty="0">
                <a:ln>
                  <a:noFill/>
                </a:ln>
                <a:solidFill>
                  <a:srgbClr val="282020"/>
                </a:solidFill>
                <a:effectLst/>
                <a:uLnTx/>
                <a:uFillTx/>
                <a:latin typeface="Comic Sans MS" panose="030F0702030302020204" pitchFamily="66" charset="0"/>
                <a:cs typeface="Verdana"/>
              </a:rPr>
              <a:t>r</a:t>
            </a:r>
            <a:r>
              <a:rPr kumimoji="0" b="0" i="0" u="none" strike="noStrike" kern="1200" cap="none" spc="-70" normalizeH="0" baseline="0" noProof="0" dirty="0">
                <a:ln>
                  <a:noFill/>
                </a:ln>
                <a:solidFill>
                  <a:srgbClr val="282020"/>
                </a:solidFill>
                <a:effectLst/>
                <a:uLnTx/>
                <a:uFillTx/>
                <a:latin typeface="Comic Sans MS" panose="030F0702030302020204" pitchFamily="66" charset="0"/>
                <a:cs typeface="Verdana"/>
              </a:rPr>
              <a:t>t</a:t>
            </a:r>
            <a:r>
              <a:rPr kumimoji="0" b="0" i="0" u="none" strike="noStrike" kern="1200" cap="none" spc="-80" normalizeH="0" baseline="0" noProof="0" dirty="0">
                <a:ln>
                  <a:noFill/>
                </a:ln>
                <a:solidFill>
                  <a:srgbClr val="282020"/>
                </a:solidFill>
                <a:effectLst/>
                <a:uLnTx/>
                <a:uFillTx/>
                <a:latin typeface="Comic Sans MS" panose="030F0702030302020204" pitchFamily="66" charset="0"/>
                <a:cs typeface="Verdana"/>
              </a:rPr>
              <a:t>e</a:t>
            </a:r>
            <a:r>
              <a:rPr kumimoji="0" b="0" i="0" u="none" strike="noStrike" kern="1200" cap="none" spc="-143" normalizeH="0" baseline="0" noProof="0" dirty="0">
                <a:ln>
                  <a:noFill/>
                </a:ln>
                <a:solidFill>
                  <a:srgbClr val="282020"/>
                </a:solidFill>
                <a:effectLst/>
                <a:uLnTx/>
                <a:uFillTx/>
                <a:latin typeface="Comic Sans MS" panose="030F0702030302020204" pitchFamily="66" charset="0"/>
                <a:cs typeface="Verdana"/>
              </a:rPr>
              <a:t>m</a:t>
            </a:r>
            <a:r>
              <a:rPr kumimoji="0" b="0" i="0" u="none" strike="noStrike" kern="1200" cap="none" spc="-80" normalizeH="0" baseline="0" noProof="0" dirty="0">
                <a:ln>
                  <a:noFill/>
                </a:ln>
                <a:solidFill>
                  <a:srgbClr val="282020"/>
                </a:solidFill>
                <a:effectLst/>
                <a:uLnTx/>
                <a:uFillTx/>
                <a:latin typeface="Comic Sans MS" panose="030F0702030302020204" pitchFamily="66" charset="0"/>
                <a:cs typeface="Verdana"/>
              </a:rPr>
              <a:t>e</a:t>
            </a:r>
            <a:r>
              <a:rPr kumimoji="0" b="0" i="0" u="none" strike="noStrike" kern="1200" cap="none" spc="-76" normalizeH="0" baseline="0" noProof="0" dirty="0">
                <a:ln>
                  <a:noFill/>
                </a:ln>
                <a:solidFill>
                  <a:srgbClr val="282020"/>
                </a:solidFill>
                <a:effectLst/>
                <a:uLnTx/>
                <a:uFillTx/>
                <a:latin typeface="Comic Sans MS" panose="030F0702030302020204" pitchFamily="66" charset="0"/>
                <a:cs typeface="Verdana"/>
              </a:rPr>
              <a:t>n</a:t>
            </a:r>
            <a:r>
              <a:rPr kumimoji="0" b="0" i="0" u="none" strike="noStrike" kern="1200" cap="none" spc="-70" normalizeH="0" baseline="0" noProof="0" dirty="0">
                <a:ln>
                  <a:noFill/>
                </a:ln>
                <a:solidFill>
                  <a:srgbClr val="282020"/>
                </a:solidFill>
                <a:effectLst/>
                <a:uLnTx/>
                <a:uFillTx/>
                <a:latin typeface="Comic Sans MS" panose="030F0702030302020204" pitchFamily="66" charset="0"/>
                <a:cs typeface="Verdana"/>
              </a:rPr>
              <a:t>t</a:t>
            </a:r>
            <a:r>
              <a:rPr kumimoji="0" b="0" i="0" u="none" strike="noStrike" kern="1200" cap="none" spc="-40" normalizeH="0" baseline="0" noProof="0" dirty="0">
                <a:ln>
                  <a:noFill/>
                </a:ln>
                <a:solidFill>
                  <a:srgbClr val="282020"/>
                </a:solidFill>
                <a:effectLst/>
                <a:uLnTx/>
                <a:uFillTx/>
                <a:latin typeface="Comic Sans MS" panose="030F0702030302020204" pitchFamily="66" charset="0"/>
                <a:cs typeface="Verdana"/>
              </a:rPr>
              <a:t>s</a:t>
            </a:r>
            <a:r>
              <a:rPr kumimoji="0"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b="0" i="0" u="none" strike="noStrike" kern="1200" cap="none" spc="-60" normalizeH="0" baseline="0" noProof="0" dirty="0">
                <a:ln>
                  <a:noFill/>
                </a:ln>
                <a:solidFill>
                  <a:srgbClr val="282020"/>
                </a:solidFill>
                <a:effectLst/>
                <a:uLnTx/>
                <a:uFillTx/>
                <a:latin typeface="Comic Sans MS" panose="030F0702030302020204" pitchFamily="66" charset="0"/>
                <a:cs typeface="Verdana"/>
              </a:rPr>
              <a:t>i</a:t>
            </a:r>
            <a:r>
              <a:rPr kumimoji="0" b="0" i="0" u="none" strike="noStrike" kern="1200" cap="none" spc="-76" normalizeH="0" baseline="0" noProof="0" dirty="0">
                <a:ln>
                  <a:noFill/>
                </a:ln>
                <a:solidFill>
                  <a:srgbClr val="282020"/>
                </a:solidFill>
                <a:effectLst/>
                <a:uLnTx/>
                <a:uFillTx/>
                <a:latin typeface="Comic Sans MS" panose="030F0702030302020204" pitchFamily="66" charset="0"/>
                <a:cs typeface="Verdana"/>
              </a:rPr>
              <a:t>nn</a:t>
            </a:r>
            <a:r>
              <a:rPr kumimoji="0" b="0" i="0" u="none" strike="noStrike" kern="1200" cap="none" spc="-80" normalizeH="0" baseline="0" noProof="0" dirty="0">
                <a:ln>
                  <a:noFill/>
                </a:ln>
                <a:solidFill>
                  <a:srgbClr val="282020"/>
                </a:solidFill>
                <a:effectLst/>
                <a:uLnTx/>
                <a:uFillTx/>
                <a:latin typeface="Comic Sans MS" panose="030F0702030302020204" pitchFamily="66" charset="0"/>
                <a:cs typeface="Verdana"/>
              </a:rPr>
              <a:t>é</a:t>
            </a:r>
            <a:r>
              <a:rPr kumimoji="0" b="0" i="0" u="none" strike="noStrike" kern="1200" cap="none" spc="-40" normalizeH="0" baseline="0" noProof="0" dirty="0">
                <a:ln>
                  <a:noFill/>
                </a:ln>
                <a:solidFill>
                  <a:srgbClr val="282020"/>
                </a:solidFill>
                <a:effectLst/>
                <a:uLnTx/>
                <a:uFillTx/>
                <a:latin typeface="Comic Sans MS" panose="030F0702030302020204" pitchFamily="66" charset="0"/>
                <a:cs typeface="Verdana"/>
              </a:rPr>
              <a:t>s</a:t>
            </a:r>
            <a:endParaRPr kumimoji="0" b="0"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a:p>
            <a:pPr marL="285750" marR="0" lvl="0" indent="-285750" algn="l" defTabSz="609630" rtl="0" eaLnBrk="1" fontAlgn="auto" latinLnBrk="0" hangingPunct="1">
              <a:lnSpc>
                <a:spcPct val="100000"/>
              </a:lnSpc>
              <a:spcBef>
                <a:spcPts val="30"/>
              </a:spcBef>
              <a:spcAft>
                <a:spcPts val="0"/>
              </a:spcAft>
              <a:buClrTx/>
              <a:buSzTx/>
              <a:buFont typeface="Arial" panose="020B0604020202020204" pitchFamily="34" charset="0"/>
              <a:buChar char="•"/>
              <a:tabLst/>
              <a:defRPr/>
            </a:pPr>
            <a:endParaRPr kumimoji="0" b="0"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a:p>
            <a:pPr marL="294217" marR="0" lvl="0"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b="0" i="0" u="none" strike="noStrike" kern="1200" cap="none" spc="-63" normalizeH="0" baseline="0" noProof="0" dirty="0">
                <a:ln>
                  <a:noFill/>
                </a:ln>
                <a:solidFill>
                  <a:srgbClr val="282020"/>
                </a:solidFill>
                <a:effectLst/>
                <a:uLnTx/>
                <a:uFillTx/>
                <a:latin typeface="Comic Sans MS" panose="030F0702030302020204" pitchFamily="66" charset="0"/>
                <a:cs typeface="Verdana"/>
              </a:rPr>
              <a:t>Signaux</a:t>
            </a:r>
            <a:r>
              <a:rPr kumimoji="0"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b="0" i="0" u="none" strike="noStrike" kern="1200" cap="none" spc="-60" normalizeH="0" baseline="0" noProof="0" dirty="0">
                <a:ln>
                  <a:noFill/>
                </a:ln>
                <a:solidFill>
                  <a:srgbClr val="282020"/>
                </a:solidFill>
                <a:effectLst/>
                <a:uLnTx/>
                <a:uFillTx/>
                <a:latin typeface="Comic Sans MS" panose="030F0702030302020204" pitchFamily="66" charset="0"/>
                <a:cs typeface="Verdana"/>
              </a:rPr>
              <a:t>activateurs</a:t>
            </a:r>
            <a:r>
              <a:rPr kumimoji="0"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b="0" i="0" u="none" strike="noStrike" kern="1200" cap="none" spc="-73" normalizeH="0" baseline="0" noProof="0" dirty="0">
                <a:ln>
                  <a:noFill/>
                </a:ln>
                <a:solidFill>
                  <a:srgbClr val="282020"/>
                </a:solidFill>
                <a:effectLst/>
                <a:uLnTx/>
                <a:uFillTx/>
                <a:latin typeface="Comic Sans MS" panose="030F0702030302020204" pitchFamily="66" charset="0"/>
                <a:cs typeface="Verdana"/>
              </a:rPr>
              <a:t>et</a:t>
            </a:r>
            <a:r>
              <a:rPr kumimoji="0"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b="0" i="0" u="none" strike="noStrike" kern="1200" cap="none" spc="-73" normalizeH="0" baseline="0" noProof="0" dirty="0">
                <a:ln>
                  <a:noFill/>
                </a:ln>
                <a:solidFill>
                  <a:srgbClr val="282020"/>
                </a:solidFill>
                <a:effectLst/>
                <a:uLnTx/>
                <a:uFillTx/>
                <a:latin typeface="Comic Sans MS" panose="030F0702030302020204" pitchFamily="66" charset="0"/>
                <a:cs typeface="Verdana"/>
              </a:rPr>
              <a:t>extincteurs</a:t>
            </a:r>
            <a:r>
              <a:rPr kumimoji="0" b="0" i="0" u="none" strike="noStrike" kern="1200" cap="none" spc="-136" normalizeH="0" baseline="0" noProof="0" dirty="0">
                <a:ln>
                  <a:noFill/>
                </a:ln>
                <a:solidFill>
                  <a:srgbClr val="282020"/>
                </a:solidFill>
                <a:effectLst/>
                <a:uLnTx/>
                <a:uFillTx/>
                <a:latin typeface="Comic Sans MS" panose="030F0702030302020204" pitchFamily="66" charset="0"/>
                <a:cs typeface="Verdana"/>
              </a:rPr>
              <a:t> </a:t>
            </a:r>
            <a:r>
              <a:rPr kumimoji="0" b="0" i="0" u="none" strike="noStrike" kern="1200" cap="none" spc="-53" normalizeH="0" baseline="0" noProof="0" dirty="0">
                <a:ln>
                  <a:noFill/>
                </a:ln>
                <a:solidFill>
                  <a:srgbClr val="282020"/>
                </a:solidFill>
                <a:effectLst/>
                <a:uLnTx/>
                <a:uFillTx/>
                <a:latin typeface="Comic Sans MS" panose="030F0702030302020204" pitchFamily="66" charset="0"/>
                <a:cs typeface="Verdana"/>
              </a:rPr>
              <a:t>spécifiques</a:t>
            </a:r>
            <a:endParaRPr kumimoji="0" b="0" i="0" u="none" strike="noStrike" kern="1200" cap="none" spc="0" normalizeH="0" baseline="0" noProof="0" dirty="0">
              <a:ln>
                <a:noFill/>
              </a:ln>
              <a:solidFill>
                <a:prstClr val="black"/>
              </a:solidFill>
              <a:effectLst/>
              <a:uLnTx/>
              <a:uFillTx/>
              <a:latin typeface="Comic Sans MS" panose="030F0702030302020204" pitchFamily="66" charset="0"/>
              <a:cs typeface="Verdana"/>
            </a:endParaRPr>
          </a:p>
          <a:p>
            <a:pPr marL="8467" marR="514376" lvl="0" algn="l" defTabSz="609630" rtl="0" eaLnBrk="1" fontAlgn="auto" latinLnBrk="0" hangingPunct="1">
              <a:lnSpc>
                <a:spcPct val="116500"/>
              </a:lnSpc>
              <a:spcBef>
                <a:spcPts val="0"/>
              </a:spcBef>
              <a:spcAft>
                <a:spcPts val="0"/>
              </a:spcAft>
              <a:buClrTx/>
              <a:buSzTx/>
              <a:tabLst/>
              <a:defRPr/>
            </a:pPr>
            <a:endParaRPr kumimoji="0" lang="fr-FR" b="0" i="0" u="none" strike="noStrike" kern="1200" cap="none" spc="-67" normalizeH="0" baseline="0" noProof="0" dirty="0">
              <a:ln>
                <a:noFill/>
              </a:ln>
              <a:solidFill>
                <a:srgbClr val="282020"/>
              </a:solidFill>
              <a:effectLst/>
              <a:uLnTx/>
              <a:uFillTx/>
              <a:latin typeface="Comic Sans MS" panose="030F0702030302020204" pitchFamily="66" charset="0"/>
            </a:endParaRPr>
          </a:p>
          <a:p>
            <a:pPr marL="294217" marR="514376" lvl="0" indent="-285750" defTabSz="609630">
              <a:lnSpc>
                <a:spcPct val="116500"/>
              </a:lnSpc>
              <a:buFont typeface="Arial" panose="020B0604020202020204" pitchFamily="34" charset="0"/>
              <a:buChar char="•"/>
              <a:defRPr/>
            </a:pPr>
            <a:r>
              <a:rPr lang="fr-FR" dirty="0">
                <a:solidFill>
                  <a:prstClr val="black"/>
                </a:solidFill>
                <a:latin typeface="Comic Sans MS" panose="030F0702030302020204" pitchFamily="66" charset="0"/>
                <a:ea typeface="Verdana" panose="020B0604030504040204" pitchFamily="34" charset="0"/>
              </a:rPr>
              <a:t>Interactions bébé-FA          </a:t>
            </a:r>
            <a:r>
              <a:rPr kumimoji="0" lang="fr-FR" b="0" i="0" u="none" strike="noStrike" kern="1200" cap="none" spc="0" normalizeH="0" baseline="0" noProof="0" dirty="0">
                <a:ln>
                  <a:noFill/>
                </a:ln>
                <a:solidFill>
                  <a:prstClr val="black"/>
                </a:solidFill>
                <a:effectLst/>
                <a:uLnTx/>
                <a:uFillTx/>
                <a:latin typeface="Comic Sans MS" panose="030F0702030302020204" pitchFamily="66" charset="0"/>
                <a:ea typeface="Verdana" panose="020B0604030504040204" pitchFamily="34" charset="0"/>
              </a:rPr>
              <a:t>Organisation </a:t>
            </a:r>
            <a:r>
              <a:rPr lang="fr-FR" dirty="0">
                <a:solidFill>
                  <a:prstClr val="black"/>
                </a:solidFill>
                <a:latin typeface="Comic Sans MS" panose="030F0702030302020204" pitchFamily="66" charset="0"/>
                <a:ea typeface="Verdana" panose="020B0604030504040204" pitchFamily="34" charset="0"/>
              </a:rPr>
              <a:t>progressive de représentations de soi et des autres</a:t>
            </a:r>
            <a:endParaRPr kumimoji="0" lang="fr-FR" b="0" i="0" u="none" strike="noStrike" kern="1200" cap="none" spc="-67" normalizeH="0" baseline="0" noProof="0" dirty="0">
              <a:ln>
                <a:noFill/>
              </a:ln>
              <a:solidFill>
                <a:srgbClr val="282020"/>
              </a:solidFill>
              <a:effectLst/>
              <a:uLnTx/>
              <a:uFillTx/>
              <a:latin typeface="Verdana"/>
              <a:ea typeface="+mn-ea"/>
              <a:cs typeface="Verdana"/>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Organisation progressive de représentations à partir des interactions bébé-FA (réponses)</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8467" marR="514376" lvl="0" indent="0" algn="l" defTabSz="609630" rtl="0" eaLnBrk="1" fontAlgn="auto" latinLnBrk="0" hangingPunct="1">
              <a:lnSpc>
                <a:spcPct val="116500"/>
              </a:lnSpc>
              <a:spcBef>
                <a:spcPts val="0"/>
              </a:spcBef>
              <a:spcAft>
                <a:spcPts val="0"/>
              </a:spcAft>
              <a:buClrTx/>
              <a:buSzTx/>
              <a:buFontTx/>
              <a:buNone/>
              <a:tabLst/>
              <a:defRPr/>
            </a:pPr>
            <a:endParaRPr kumimoji="0" sz="1467" b="0" i="0" u="none" strike="noStrike" kern="1200" cap="none" spc="0" normalizeH="0" baseline="0" noProof="0" dirty="0">
              <a:ln>
                <a:noFill/>
              </a:ln>
              <a:solidFill>
                <a:prstClr val="black"/>
              </a:solidFill>
              <a:effectLst/>
              <a:uLnTx/>
              <a:uFillTx/>
              <a:latin typeface="Verdana"/>
              <a:ea typeface="+mn-ea"/>
              <a:cs typeface="Verdana"/>
            </a:endParaRPr>
          </a:p>
        </p:txBody>
      </p:sp>
      <p:sp>
        <p:nvSpPr>
          <p:cNvPr id="10" name="Flèche : droite 9">
            <a:extLst>
              <a:ext uri="{FF2B5EF4-FFF2-40B4-BE49-F238E27FC236}">
                <a16:creationId xmlns:a16="http://schemas.microsoft.com/office/drawing/2014/main" id="{378A53F1-3249-4560-6E91-FFDAEF93F7C8}"/>
              </a:ext>
            </a:extLst>
          </p:cNvPr>
          <p:cNvSpPr/>
          <p:nvPr/>
        </p:nvSpPr>
        <p:spPr>
          <a:xfrm>
            <a:off x="2909589" y="5459896"/>
            <a:ext cx="477078" cy="106017"/>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30D6772-5550-42D5-B8BC-CDE283656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7DB0DD1-0F30-4B7E-A6DC-3DDA7D5B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0D838D7F-1B55-4D70-9D4A-819ED2771B53}"/>
              </a:ext>
            </a:extLst>
          </p:cNvPr>
          <p:cNvPicPr>
            <a:picLocks noChangeAspect="1"/>
          </p:cNvPicPr>
          <p:nvPr/>
        </p:nvPicPr>
        <p:blipFill rotWithShape="1">
          <a:blip r:embed="rId2">
            <a:alphaModFix amt="60000"/>
          </a:blip>
          <a:srcRect t="31107" b="31346"/>
          <a:stretch/>
        </p:blipFill>
        <p:spPr>
          <a:xfrm>
            <a:off x="-1" y="10"/>
            <a:ext cx="12192001" cy="6857990"/>
          </a:xfrm>
          <a:prstGeom prst="rect">
            <a:avLst/>
          </a:prstGeom>
        </p:spPr>
      </p:pic>
      <p:sp>
        <p:nvSpPr>
          <p:cNvPr id="2" name="Titre 1">
            <a:extLst>
              <a:ext uri="{FF2B5EF4-FFF2-40B4-BE49-F238E27FC236}">
                <a16:creationId xmlns:a16="http://schemas.microsoft.com/office/drawing/2014/main" id="{F4BE4E31-1337-4726-9E8C-244DE4900A3E}"/>
              </a:ext>
            </a:extLst>
          </p:cNvPr>
          <p:cNvSpPr>
            <a:spLocks noGrp="1"/>
          </p:cNvSpPr>
          <p:nvPr>
            <p:ph type="title"/>
          </p:nvPr>
        </p:nvSpPr>
        <p:spPr>
          <a:xfrm>
            <a:off x="-139147" y="2506456"/>
            <a:ext cx="4532243" cy="1548709"/>
          </a:xfrm>
        </p:spPr>
        <p:txBody>
          <a:bodyPr anchor="t">
            <a:normAutofit fontScale="90000"/>
          </a:bodyPr>
          <a:lstStyle/>
          <a:p>
            <a:pPr algn="ctr"/>
            <a:r>
              <a:rPr lang="fr-FR" b="1" dirty="0">
                <a:solidFill>
                  <a:srgbClr val="FFFFFF"/>
                </a:solidFill>
                <a:latin typeface="Comic Sans MS" panose="030F0702030302020204" pitchFamily="66" charset="0"/>
              </a:rPr>
              <a:t>Les figures d’attachement :</a:t>
            </a:r>
            <a:br>
              <a:rPr lang="fr-FR" dirty="0">
                <a:solidFill>
                  <a:srgbClr val="FFFFFF"/>
                </a:solidFill>
                <a:latin typeface="Comic Sans MS" panose="030F0702030302020204" pitchFamily="66" charset="0"/>
              </a:rPr>
            </a:br>
            <a:endParaRPr lang="fr-FR" dirty="0">
              <a:solidFill>
                <a:srgbClr val="FFFFFF"/>
              </a:solidFill>
              <a:latin typeface="Comic Sans MS" panose="030F0702030302020204" pitchFamily="66" charset="0"/>
            </a:endParaRPr>
          </a:p>
        </p:txBody>
      </p:sp>
      <p:sp>
        <p:nvSpPr>
          <p:cNvPr id="3" name="Espace réservé du contenu 2">
            <a:extLst>
              <a:ext uri="{FF2B5EF4-FFF2-40B4-BE49-F238E27FC236}">
                <a16:creationId xmlns:a16="http://schemas.microsoft.com/office/drawing/2014/main" id="{C1041720-B1B6-4053-9783-A99AD48AF291}"/>
              </a:ext>
            </a:extLst>
          </p:cNvPr>
          <p:cNvSpPr>
            <a:spLocks noGrp="1"/>
          </p:cNvSpPr>
          <p:nvPr>
            <p:ph idx="1"/>
          </p:nvPr>
        </p:nvSpPr>
        <p:spPr>
          <a:xfrm>
            <a:off x="4253949" y="0"/>
            <a:ext cx="7832034" cy="6857990"/>
          </a:xfrm>
        </p:spPr>
        <p:txBody>
          <a:bodyPr>
            <a:noAutofit/>
          </a:bodyPr>
          <a:lstStyle/>
          <a:p>
            <a:r>
              <a:rPr lang="fr-FR" sz="1800" b="1" i="0" u="none" strike="noStrike" baseline="0" dirty="0">
                <a:solidFill>
                  <a:srgbClr val="FFFFFF"/>
                </a:solidFill>
                <a:latin typeface="Comic Sans MS" panose="030F0702030302020204" pitchFamily="66" charset="0"/>
              </a:rPr>
              <a:t>Figure d’attachement </a:t>
            </a:r>
            <a:r>
              <a:rPr lang="fr-FR" sz="1800" b="0" i="0" u="none" strike="noStrike" baseline="0" dirty="0">
                <a:solidFill>
                  <a:srgbClr val="FFFFFF"/>
                </a:solidFill>
                <a:latin typeface="Comic Sans MS" panose="030F0702030302020204" pitchFamily="66" charset="0"/>
              </a:rPr>
              <a:t>: toute personne qui répond aux signaux de l’enfant</a:t>
            </a:r>
          </a:p>
          <a:p>
            <a:pPr marL="0" indent="0">
              <a:buNone/>
            </a:pPr>
            <a:endParaRPr lang="fr-FR" sz="1800" b="0" i="0" u="none" strike="noStrike" baseline="0" dirty="0">
              <a:solidFill>
                <a:srgbClr val="FFFFFF"/>
              </a:solidFill>
              <a:latin typeface="Comic Sans MS" panose="030F0702030302020204" pitchFamily="66" charset="0"/>
            </a:endParaRPr>
          </a:p>
          <a:p>
            <a:r>
              <a:rPr lang="fr-FR" sz="1800" b="1" i="0" u="none" strike="noStrike" baseline="0" dirty="0">
                <a:solidFill>
                  <a:srgbClr val="FFFFFF"/>
                </a:solidFill>
                <a:latin typeface="Comic Sans MS" panose="030F0702030302020204" pitchFamily="66" charset="0"/>
              </a:rPr>
              <a:t>Figures d’attachement primaires </a:t>
            </a:r>
            <a:r>
              <a:rPr lang="fr-FR" sz="1800" b="0" i="0" u="none" strike="noStrike" baseline="0" dirty="0">
                <a:solidFill>
                  <a:srgbClr val="FFFFFF"/>
                </a:solidFill>
                <a:latin typeface="Comic Sans MS" panose="030F0702030302020204" pitchFamily="66" charset="0"/>
              </a:rPr>
              <a:t>: ceux qui élèvent l’enfant</a:t>
            </a:r>
            <a:r>
              <a:rPr lang="fr-FR" sz="1800" dirty="0">
                <a:solidFill>
                  <a:srgbClr val="FFFFFF"/>
                </a:solidFill>
                <a:latin typeface="Comic Sans MS" panose="030F0702030302020204" pitchFamily="66" charset="0"/>
              </a:rPr>
              <a:t> = </a:t>
            </a:r>
            <a:r>
              <a:rPr lang="fr-FR" sz="1800" b="0" i="0" u="none" strike="noStrike" baseline="0" dirty="0">
                <a:solidFill>
                  <a:srgbClr val="FFFFFF"/>
                </a:solidFill>
                <a:latin typeface="Comic Sans MS" panose="030F0702030302020204" pitchFamily="66" charset="0"/>
              </a:rPr>
              <a:t>mère, père, substitut parental</a:t>
            </a:r>
          </a:p>
          <a:p>
            <a:pPr marL="0" indent="0">
              <a:buNone/>
            </a:pPr>
            <a:endParaRPr lang="fr-FR" sz="1800" dirty="0">
              <a:solidFill>
                <a:srgbClr val="FFFFFF"/>
              </a:solidFill>
              <a:latin typeface="Comic Sans MS" panose="030F0702030302020204" pitchFamily="66" charset="0"/>
            </a:endParaRPr>
          </a:p>
          <a:p>
            <a:r>
              <a:rPr lang="fr-FR" sz="1800" b="0" i="0" u="none" strike="noStrike" baseline="0" dirty="0">
                <a:solidFill>
                  <a:srgbClr val="FFFFFF"/>
                </a:solidFill>
                <a:latin typeface="Comic Sans MS" panose="030F0702030302020204" pitchFamily="66" charset="0"/>
              </a:rPr>
              <a:t>Chaque figure d’attachement « primaire » se constitue dans les </a:t>
            </a:r>
            <a:r>
              <a:rPr lang="fr-FR" sz="1800" b="1" i="0" u="none" strike="noStrike" baseline="0" dirty="0">
                <a:solidFill>
                  <a:schemeClr val="bg1"/>
                </a:solidFill>
                <a:latin typeface="Comic Sans MS" panose="030F0702030302020204" pitchFamily="66" charset="0"/>
              </a:rPr>
              <a:t>9 premiers mois de la vie</a:t>
            </a:r>
          </a:p>
          <a:p>
            <a:pPr marL="0" indent="0">
              <a:buNone/>
            </a:pPr>
            <a:endParaRPr lang="fr-FR" sz="1800" b="1" i="0" u="none" strike="noStrike" baseline="0" dirty="0">
              <a:solidFill>
                <a:srgbClr val="FF0000"/>
              </a:solidFill>
              <a:latin typeface="Comic Sans MS" panose="030F0702030302020204" pitchFamily="66" charset="0"/>
            </a:endParaRPr>
          </a:p>
          <a:p>
            <a:r>
              <a:rPr lang="fr-FR" sz="1800" b="1" i="0" u="none" strike="noStrike" baseline="0" dirty="0">
                <a:solidFill>
                  <a:srgbClr val="FFFFFF"/>
                </a:solidFill>
                <a:latin typeface="Comic Sans MS" panose="030F0702030302020204" pitchFamily="66" charset="0"/>
              </a:rPr>
              <a:t>Figure d’attachement principale </a:t>
            </a:r>
            <a:r>
              <a:rPr lang="fr-FR" sz="1800" b="0" i="0" u="none" strike="noStrike" baseline="0" dirty="0">
                <a:solidFill>
                  <a:srgbClr val="FFFFFF"/>
                </a:solidFill>
                <a:latin typeface="Comic Sans MS" panose="030F0702030302020204" pitchFamily="66" charset="0"/>
              </a:rPr>
              <a:t>: celle qui répond le plus souvent dans les soins de routine les premiers mois de vie</a:t>
            </a:r>
          </a:p>
          <a:p>
            <a:pPr marL="0" indent="0">
              <a:buNone/>
            </a:pPr>
            <a:endParaRPr lang="fr-FR" sz="1800" b="0" i="0" u="none" strike="noStrike" baseline="0" dirty="0">
              <a:solidFill>
                <a:srgbClr val="FFFFFF"/>
              </a:solidFill>
              <a:latin typeface="Comic Sans MS" panose="030F0702030302020204" pitchFamily="66" charset="0"/>
            </a:endParaRPr>
          </a:p>
          <a:p>
            <a:r>
              <a:rPr lang="fr-FR" sz="1800" b="0" i="0" u="none" strike="noStrike" baseline="0" dirty="0">
                <a:solidFill>
                  <a:srgbClr val="FFFFFF"/>
                </a:solidFill>
                <a:latin typeface="Comic Sans MS" panose="030F0702030302020204" pitchFamily="66" charset="0"/>
              </a:rPr>
              <a:t>Chaque FA est spécifique, irremplaçable et non interchangeable</a:t>
            </a:r>
          </a:p>
          <a:p>
            <a:pPr marL="0" indent="0">
              <a:buNone/>
            </a:pPr>
            <a:endParaRPr lang="fr-FR" sz="1800" b="0" i="0" u="none" strike="noStrike" baseline="0" dirty="0">
              <a:solidFill>
                <a:srgbClr val="FFFFFF"/>
              </a:solidFill>
              <a:latin typeface="Comic Sans MS" panose="030F0702030302020204" pitchFamily="66" charset="0"/>
            </a:endParaRPr>
          </a:p>
          <a:p>
            <a:r>
              <a:rPr lang="fr-FR" sz="1800" dirty="0">
                <a:solidFill>
                  <a:srgbClr val="FFFFFF"/>
                </a:solidFill>
                <a:latin typeface="Comic Sans MS" panose="030F0702030302020204" pitchFamily="66" charset="0"/>
              </a:rPr>
              <a:t>Essentiel d’avoir plusieurs FA (</a:t>
            </a:r>
            <a:r>
              <a:rPr lang="fr-FR" sz="1800" b="1" dirty="0">
                <a:solidFill>
                  <a:srgbClr val="FFFFFF"/>
                </a:solidFill>
                <a:latin typeface="Comic Sans MS" panose="030F0702030302020204" pitchFamily="66" charset="0"/>
              </a:rPr>
              <a:t>FA secondaires</a:t>
            </a:r>
            <a:r>
              <a:rPr lang="fr-FR" sz="1800" dirty="0">
                <a:solidFill>
                  <a:srgbClr val="FFFFFF"/>
                </a:solidFill>
                <a:latin typeface="Comic Sans MS" panose="030F0702030302020204" pitchFamily="66" charset="0"/>
              </a:rPr>
              <a:t>) en cas de défaillance de la première. Pas de concurrence. En avoir au moins une disponible</a:t>
            </a:r>
          </a:p>
          <a:p>
            <a:endParaRPr lang="fr-FR" sz="1800" dirty="0">
              <a:solidFill>
                <a:srgbClr val="FFFFFF"/>
              </a:solidFill>
              <a:latin typeface="Comic Sans MS" panose="030F0702030302020204" pitchFamily="66" charset="0"/>
            </a:endParaRPr>
          </a:p>
          <a:p>
            <a:r>
              <a:rPr lang="fr-FR" sz="1800" dirty="0">
                <a:solidFill>
                  <a:srgbClr val="FFFFFF"/>
                </a:solidFill>
                <a:latin typeface="Comic Sans MS" panose="030F0702030302020204" pitchFamily="66" charset="0"/>
              </a:rPr>
              <a:t>Evolution en fonction des expériences</a:t>
            </a:r>
          </a:p>
          <a:p>
            <a:pPr marL="0" indent="0">
              <a:buNone/>
            </a:pPr>
            <a:endParaRPr lang="fr-FR" sz="1800" dirty="0">
              <a:solidFill>
                <a:srgbClr val="FFFFFF"/>
              </a:solidFill>
              <a:latin typeface="Comic Sans MS" panose="030F0702030302020204" pitchFamily="66" charset="0"/>
            </a:endParaRPr>
          </a:p>
          <a:p>
            <a:r>
              <a:rPr lang="fr-FR" sz="1800" dirty="0">
                <a:solidFill>
                  <a:srgbClr val="FFFFFF"/>
                </a:solidFill>
                <a:latin typeface="Comic Sans MS" panose="030F0702030302020204" pitchFamily="66" charset="0"/>
              </a:rPr>
              <a:t>En cas stress intense : préférence pour FA primaire</a:t>
            </a:r>
          </a:p>
        </p:txBody>
      </p:sp>
    </p:spTree>
    <p:extLst>
      <p:ext uri="{BB962C8B-B14F-4D97-AF65-F5344CB8AC3E}">
        <p14:creationId xmlns:p14="http://schemas.microsoft.com/office/powerpoint/2010/main" val="1034823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13CA44-0923-4E50-BAFC-7E8AF654CD5F}"/>
              </a:ext>
            </a:extLst>
          </p:cNvPr>
          <p:cNvSpPr>
            <a:spLocks noGrp="1"/>
          </p:cNvSpPr>
          <p:nvPr>
            <p:ph type="title"/>
          </p:nvPr>
        </p:nvSpPr>
        <p:spPr>
          <a:xfrm>
            <a:off x="5760022" y="0"/>
            <a:ext cx="5986075" cy="1415270"/>
          </a:xfrm>
        </p:spPr>
        <p:txBody>
          <a:bodyPr anchor="t">
            <a:normAutofit/>
          </a:bodyPr>
          <a:lstStyle/>
          <a:p>
            <a:pPr algn="ctr"/>
            <a:r>
              <a:rPr lang="fr-FR" sz="3000" dirty="0">
                <a:latin typeface="Comic Sans MS" panose="030F0702030302020204" pitchFamily="66" charset="0"/>
              </a:rPr>
              <a:t>Comportements d’attachement : </a:t>
            </a:r>
            <a:br>
              <a:rPr lang="fr-FR" sz="3000" dirty="0">
                <a:latin typeface="Comic Sans MS" panose="030F0702030302020204" pitchFamily="66" charset="0"/>
              </a:rPr>
            </a:br>
            <a:r>
              <a:rPr lang="fr-FR" sz="1600" i="1" dirty="0">
                <a:latin typeface="Comic Sans MS" panose="030F0702030302020204" pitchFamily="66" charset="0"/>
              </a:rPr>
              <a:t>(activation du système d’attachement) </a:t>
            </a:r>
            <a:endParaRPr lang="fr-FR" sz="3000" dirty="0">
              <a:latin typeface="Comic Sans MS" panose="030F0702030302020204" pitchFamily="66" charset="0"/>
            </a:endParaRPr>
          </a:p>
        </p:txBody>
      </p:sp>
      <p:pic>
        <p:nvPicPr>
          <p:cNvPr id="4" name="Image 3">
            <a:extLst>
              <a:ext uri="{FF2B5EF4-FFF2-40B4-BE49-F238E27FC236}">
                <a16:creationId xmlns:a16="http://schemas.microsoft.com/office/drawing/2014/main" id="{6A9D0EF5-9A5D-4B9A-916F-B43A222CA06D}"/>
              </a:ext>
            </a:extLst>
          </p:cNvPr>
          <p:cNvPicPr>
            <a:picLocks noChangeAspect="1"/>
          </p:cNvPicPr>
          <p:nvPr/>
        </p:nvPicPr>
        <p:blipFill rotWithShape="1">
          <a:blip r:embed="rId2"/>
          <a:srcRect t="5170" b="29670"/>
          <a:stretch/>
        </p:blipFill>
        <p:spPr>
          <a:xfrm>
            <a:off x="1" y="1"/>
            <a:ext cx="5262386" cy="3429000"/>
          </a:xfrm>
          <a:prstGeom prst="rect">
            <a:avLst/>
          </a:prstGeom>
        </p:spPr>
      </p:pic>
      <p:cxnSp>
        <p:nvCxnSpPr>
          <p:cNvPr id="56" name="Straight Connector 51">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5214"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1CF5270F-BC97-D50C-FFD1-CBB07B9A188C}"/>
              </a:ext>
            </a:extLst>
          </p:cNvPr>
          <p:cNvPicPr>
            <a:picLocks noChangeAspect="1"/>
          </p:cNvPicPr>
          <p:nvPr/>
        </p:nvPicPr>
        <p:blipFill rotWithShape="1">
          <a:blip r:embed="rId3"/>
          <a:srcRect r="9786"/>
          <a:stretch/>
        </p:blipFill>
        <p:spPr>
          <a:xfrm>
            <a:off x="-7252" y="3429000"/>
            <a:ext cx="5269639" cy="3429000"/>
          </a:xfrm>
          <a:prstGeom prst="rect">
            <a:avLst/>
          </a:prstGeom>
        </p:spPr>
      </p:pic>
      <p:sp>
        <p:nvSpPr>
          <p:cNvPr id="3" name="Espace réservé du contenu 2">
            <a:extLst>
              <a:ext uri="{FF2B5EF4-FFF2-40B4-BE49-F238E27FC236}">
                <a16:creationId xmlns:a16="http://schemas.microsoft.com/office/drawing/2014/main" id="{32E6B21C-2094-4168-BC74-72985E0E1943}"/>
              </a:ext>
            </a:extLst>
          </p:cNvPr>
          <p:cNvSpPr>
            <a:spLocks noGrp="1"/>
          </p:cNvSpPr>
          <p:nvPr>
            <p:ph idx="1"/>
          </p:nvPr>
        </p:nvSpPr>
        <p:spPr>
          <a:xfrm>
            <a:off x="5539407" y="1441775"/>
            <a:ext cx="6427303" cy="5718313"/>
          </a:xfrm>
        </p:spPr>
        <p:txBody>
          <a:bodyPr>
            <a:normAutofit/>
          </a:bodyPr>
          <a:lstStyle/>
          <a:p>
            <a:r>
              <a:rPr lang="fr-FR" sz="1800" b="0" i="0" u="none" strike="noStrike" baseline="0" dirty="0">
                <a:latin typeface="Comic Sans MS" panose="030F0702030302020204" pitchFamily="66" charset="0"/>
              </a:rPr>
              <a:t>En situation de stress ou de danger </a:t>
            </a:r>
            <a:r>
              <a:rPr lang="fr-FR" sz="1200" b="0" i="1" u="none" strike="noStrike" baseline="0" dirty="0">
                <a:latin typeface="Comic Sans MS" panose="030F0702030302020204" pitchFamily="66" charset="0"/>
              </a:rPr>
              <a:t>(propre à chacun / fonction tempérament de enfant, âge,… / stress interne ou externe)</a:t>
            </a:r>
            <a:r>
              <a:rPr lang="fr-FR" sz="1800" b="0" i="0" u="none" strike="noStrike" baseline="0" dirty="0">
                <a:latin typeface="Comic Sans MS" panose="030F0702030302020204" pitchFamily="66" charset="0"/>
              </a:rPr>
              <a:t>, l’enfant va développer des comportements pour mainteni</a:t>
            </a:r>
            <a:r>
              <a:rPr lang="fr-FR" sz="1800" dirty="0">
                <a:latin typeface="Comic Sans MS" panose="030F0702030302020204" pitchFamily="66" charset="0"/>
              </a:rPr>
              <a:t>r la proximité avec l’adulte</a:t>
            </a:r>
          </a:p>
          <a:p>
            <a:pPr marL="0" indent="0">
              <a:buNone/>
            </a:pPr>
            <a:endParaRPr lang="fr-FR" sz="1800" dirty="0">
              <a:latin typeface="Comic Sans MS" panose="030F0702030302020204" pitchFamily="66" charset="0"/>
            </a:endParaRPr>
          </a:p>
          <a:p>
            <a:r>
              <a:rPr lang="fr-FR" sz="1800" b="0" i="0" u="none" strike="noStrike" baseline="0" dirty="0">
                <a:latin typeface="Comic Sans MS" panose="030F0702030302020204" pitchFamily="66" charset="0"/>
              </a:rPr>
              <a:t>But : assurer sa survie et sa sécurité lors de l’exploration de son environnement</a:t>
            </a:r>
          </a:p>
          <a:p>
            <a:pPr marL="0" indent="0">
              <a:buNone/>
            </a:pPr>
            <a:endParaRPr lang="fr-FR" sz="1800" b="0" i="0" u="none" strike="noStrike" baseline="0" dirty="0">
              <a:latin typeface="Comic Sans MS" panose="030F0702030302020204" pitchFamily="66" charset="0"/>
            </a:endParaRPr>
          </a:p>
          <a:p>
            <a:r>
              <a:rPr lang="fr-FR" sz="1800" dirty="0">
                <a:latin typeface="Comic Sans MS" panose="030F0702030302020204" pitchFamily="66" charset="0"/>
              </a:rPr>
              <a:t>Selon l’intensité du stress et donc du besoin de proximité, signaux différents :</a:t>
            </a:r>
          </a:p>
          <a:p>
            <a:pPr lvl="1">
              <a:buFont typeface="Wingdings" panose="05000000000000000000" pitchFamily="2" charset="2"/>
              <a:buChar char="ü"/>
            </a:pPr>
            <a:r>
              <a:rPr lang="fr-FR" sz="1800" b="0" i="0" u="none" strike="noStrike" baseline="0" dirty="0">
                <a:latin typeface="Comic Sans MS" panose="030F0702030302020204" pitchFamily="66" charset="0"/>
              </a:rPr>
              <a:t>Sourires, vocalisations, regards</a:t>
            </a:r>
          </a:p>
          <a:p>
            <a:pPr lvl="1">
              <a:buFont typeface="Wingdings" panose="05000000000000000000" pitchFamily="2" charset="2"/>
              <a:buChar char="ü"/>
            </a:pPr>
            <a:r>
              <a:rPr lang="fr-FR" sz="1800" b="0" i="0" u="none" strike="noStrike" baseline="0" dirty="0">
                <a:latin typeface="Comic Sans MS" panose="030F0702030302020204" pitchFamily="66" charset="0"/>
              </a:rPr>
              <a:t>Succion</a:t>
            </a:r>
          </a:p>
          <a:p>
            <a:pPr lvl="1">
              <a:buFont typeface="Wingdings" panose="05000000000000000000" pitchFamily="2" charset="2"/>
              <a:buChar char="ü"/>
            </a:pPr>
            <a:r>
              <a:rPr lang="fr-FR" sz="1800" dirty="0">
                <a:latin typeface="Comic Sans MS" panose="030F0702030302020204" pitchFamily="66" charset="0"/>
              </a:rPr>
              <a:t>Comportements d’approche et de poursuite pour la proximité avec l’adulte</a:t>
            </a:r>
          </a:p>
          <a:p>
            <a:pPr lvl="1">
              <a:buFont typeface="Wingdings" panose="05000000000000000000" pitchFamily="2" charset="2"/>
              <a:buChar char="ü"/>
            </a:pPr>
            <a:r>
              <a:rPr lang="fr-FR" sz="1800" dirty="0">
                <a:latin typeface="Comic Sans MS" panose="030F0702030302020204" pitchFamily="66" charset="0"/>
              </a:rPr>
              <a:t>Cris, pleurs pour amener le </a:t>
            </a:r>
            <a:r>
              <a:rPr lang="fr-FR" sz="1800" dirty="0" err="1">
                <a:latin typeface="Comic Sans MS" panose="030F0702030302020204" pitchFamily="66" charset="0"/>
              </a:rPr>
              <a:t>caregiver</a:t>
            </a:r>
            <a:r>
              <a:rPr lang="fr-FR" sz="1800" dirty="0">
                <a:latin typeface="Comic Sans MS" panose="030F0702030302020204" pitchFamily="66" charset="0"/>
              </a:rPr>
              <a:t> à l’enfant</a:t>
            </a:r>
          </a:p>
          <a:p>
            <a:pPr lvl="1">
              <a:buFont typeface="Courier New" panose="02070309020205020404" pitchFamily="49" charset="0"/>
              <a:buChar char="o"/>
            </a:pPr>
            <a:endParaRPr lang="fr-FR" sz="1400" b="0" i="0" u="none" strike="noStrike" baseline="0" dirty="0">
              <a:latin typeface="Comic Sans MS" panose="030F0702030302020204" pitchFamily="66" charset="0"/>
            </a:endParaRPr>
          </a:p>
        </p:txBody>
      </p:sp>
    </p:spTree>
    <p:extLst>
      <p:ext uri="{BB962C8B-B14F-4D97-AF65-F5344CB8AC3E}">
        <p14:creationId xmlns:p14="http://schemas.microsoft.com/office/powerpoint/2010/main" val="1030669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43FCB2C9-7AC2-481D-9C42-A7C04BD39E7B}"/>
              </a:ext>
            </a:extLst>
          </p:cNvPr>
          <p:cNvPicPr>
            <a:picLocks noChangeAspect="1"/>
          </p:cNvPicPr>
          <p:nvPr/>
        </p:nvPicPr>
        <p:blipFill rotWithShape="1">
          <a:blip r:embed="rId2">
            <a:alphaModFix amt="50000"/>
          </a:blip>
          <a:srcRect t="8907"/>
          <a:stretch/>
        </p:blipFill>
        <p:spPr>
          <a:xfrm>
            <a:off x="20" y="1"/>
            <a:ext cx="12191980" cy="6857999"/>
          </a:xfrm>
          <a:prstGeom prst="rect">
            <a:avLst/>
          </a:prstGeom>
        </p:spPr>
      </p:pic>
      <p:sp>
        <p:nvSpPr>
          <p:cNvPr id="2" name="Titre 1">
            <a:extLst>
              <a:ext uri="{FF2B5EF4-FFF2-40B4-BE49-F238E27FC236}">
                <a16:creationId xmlns:a16="http://schemas.microsoft.com/office/drawing/2014/main" id="{CEB17AC3-4171-4CCF-AFBF-AB04D03AACA5}"/>
              </a:ext>
            </a:extLst>
          </p:cNvPr>
          <p:cNvSpPr>
            <a:spLocks noGrp="1"/>
          </p:cNvSpPr>
          <p:nvPr>
            <p:ph type="title"/>
          </p:nvPr>
        </p:nvSpPr>
        <p:spPr>
          <a:xfrm>
            <a:off x="198783" y="963877"/>
            <a:ext cx="4133779" cy="4930246"/>
          </a:xfrm>
        </p:spPr>
        <p:txBody>
          <a:bodyPr>
            <a:normAutofit/>
          </a:bodyPr>
          <a:lstStyle/>
          <a:p>
            <a:pPr algn="ctr"/>
            <a:r>
              <a:rPr lang="fr-FR" sz="4100" dirty="0">
                <a:solidFill>
                  <a:schemeClr val="bg1"/>
                </a:solidFill>
                <a:latin typeface="Comic Sans MS" panose="030F0702030302020204" pitchFamily="66" charset="0"/>
              </a:rPr>
              <a:t>Qu’est-ce que le </a:t>
            </a:r>
            <a:r>
              <a:rPr lang="fr-FR" sz="4100" dirty="0" err="1">
                <a:solidFill>
                  <a:schemeClr val="bg1"/>
                </a:solidFill>
                <a:latin typeface="Comic Sans MS" panose="030F0702030302020204" pitchFamily="66" charset="0"/>
              </a:rPr>
              <a:t>caregiving</a:t>
            </a:r>
            <a:r>
              <a:rPr lang="fr-FR" sz="4100" dirty="0">
                <a:solidFill>
                  <a:schemeClr val="bg1"/>
                </a:solidFill>
                <a:latin typeface="Comic Sans MS" panose="030F0702030302020204" pitchFamily="66" charset="0"/>
              </a:rPr>
              <a:t> dans la théorie de l’attachement?</a:t>
            </a:r>
            <a:br>
              <a:rPr lang="fr-FR" sz="4100" dirty="0">
                <a:solidFill>
                  <a:schemeClr val="bg1"/>
                </a:solidFill>
                <a:latin typeface="Comic Sans MS" panose="030F0702030302020204" pitchFamily="66" charset="0"/>
              </a:rPr>
            </a:br>
            <a:endParaRPr lang="fr-FR" sz="4100" dirty="0">
              <a:solidFill>
                <a:schemeClr val="bg1"/>
              </a:solidFill>
              <a:latin typeface="Comic Sans MS" panose="030F0702030302020204" pitchFamily="66" charset="0"/>
            </a:endParaRPr>
          </a:p>
        </p:txBody>
      </p:sp>
      <p:sp>
        <p:nvSpPr>
          <p:cNvPr id="27"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B48AC757-2633-4F6B-B242-7D23C2EC07CD}"/>
              </a:ext>
            </a:extLst>
          </p:cNvPr>
          <p:cNvSpPr>
            <a:spLocks noGrp="1"/>
          </p:cNvSpPr>
          <p:nvPr>
            <p:ph idx="1"/>
          </p:nvPr>
        </p:nvSpPr>
        <p:spPr>
          <a:xfrm>
            <a:off x="4770783" y="0"/>
            <a:ext cx="7616952" cy="7129670"/>
          </a:xfrm>
        </p:spPr>
        <p:txBody>
          <a:bodyPr anchor="ctr">
            <a:normAutofit/>
          </a:bodyPr>
          <a:lstStyle/>
          <a:p>
            <a:r>
              <a:rPr lang="fr-FR" sz="1600" b="0" i="0" u="none" strike="noStrike" baseline="0" dirty="0">
                <a:solidFill>
                  <a:schemeClr val="bg1"/>
                </a:solidFill>
                <a:latin typeface="Comic Sans MS" panose="030F0702030302020204" pitchFamily="66" charset="0"/>
              </a:rPr>
              <a:t>Système motivationnel en miroir du syst</a:t>
            </a:r>
            <a:r>
              <a:rPr lang="fr-FR" sz="1600" dirty="0">
                <a:solidFill>
                  <a:schemeClr val="bg1"/>
                </a:solidFill>
                <a:latin typeface="Comic Sans MS" panose="030F0702030302020204" pitchFamily="66" charset="0"/>
              </a:rPr>
              <a:t>ème d’attachement, biologiquement inscrit</a:t>
            </a:r>
          </a:p>
          <a:p>
            <a:pPr marL="0" indent="0">
              <a:buNone/>
            </a:pPr>
            <a:endParaRPr lang="fr-FR" sz="1600" b="0" i="0" u="none" strike="noStrike" baseline="0" dirty="0">
              <a:solidFill>
                <a:schemeClr val="bg1"/>
              </a:solidFill>
              <a:latin typeface="Comic Sans MS" panose="030F0702030302020204" pitchFamily="66" charset="0"/>
            </a:endParaRPr>
          </a:p>
          <a:p>
            <a:r>
              <a:rPr lang="fr-FR" sz="1600" b="0" i="0" u="none" strike="noStrike" baseline="0" dirty="0">
                <a:solidFill>
                  <a:schemeClr val="bg1"/>
                </a:solidFill>
                <a:latin typeface="Comic Sans MS" panose="030F0702030302020204" pitchFamily="66" charset="0"/>
              </a:rPr>
              <a:t>Une des dimensions des soins parentaux. </a:t>
            </a:r>
            <a:r>
              <a:rPr lang="fr-FR" sz="1600" dirty="0">
                <a:solidFill>
                  <a:schemeClr val="bg1"/>
                </a:solidFill>
                <a:latin typeface="Comic Sans MS" panose="030F0702030302020204" pitchFamily="66" charset="0"/>
              </a:rPr>
              <a:t>O</a:t>
            </a:r>
            <a:r>
              <a:rPr lang="fr-FR" sz="1600" b="0" i="0" u="none" strike="noStrike" baseline="0" dirty="0">
                <a:solidFill>
                  <a:schemeClr val="bg1"/>
                </a:solidFill>
                <a:latin typeface="Comic Sans MS" panose="030F0702030302020204" pitchFamily="66" charset="0"/>
              </a:rPr>
              <a:t>bjectif </a:t>
            </a:r>
            <a:r>
              <a:rPr lang="fr-FR" sz="1600" dirty="0">
                <a:solidFill>
                  <a:schemeClr val="bg1"/>
                </a:solidFill>
                <a:latin typeface="Comic Sans MS" panose="030F0702030302020204" pitchFamily="66" charset="0"/>
              </a:rPr>
              <a:t>=</a:t>
            </a:r>
            <a:r>
              <a:rPr lang="fr-FR" sz="1600" b="0" i="0" u="none" strike="noStrike" baseline="0" dirty="0">
                <a:solidFill>
                  <a:schemeClr val="bg1"/>
                </a:solidFill>
                <a:latin typeface="Comic Sans MS" panose="030F0702030302020204" pitchFamily="66" charset="0"/>
              </a:rPr>
              <a:t> maintenir une protection avec le bébé afin de répondre à ses besoins quand détresse</a:t>
            </a:r>
          </a:p>
          <a:p>
            <a:pPr marL="457200" lvl="1" indent="0">
              <a:buNone/>
            </a:pPr>
            <a:endParaRPr lang="fr-FR" sz="1600" b="0" i="0" u="none" strike="noStrike" baseline="0" dirty="0">
              <a:solidFill>
                <a:schemeClr val="bg1"/>
              </a:solidFill>
              <a:latin typeface="Comic Sans MS" panose="030F0702030302020204" pitchFamily="66" charset="0"/>
            </a:endParaRPr>
          </a:p>
          <a:p>
            <a:r>
              <a:rPr lang="fr-FR" sz="1600" b="0" i="0" u="none" strike="noStrike" baseline="0" dirty="0">
                <a:solidFill>
                  <a:schemeClr val="bg1"/>
                </a:solidFill>
                <a:latin typeface="Comic Sans MS" panose="030F0702030302020204" pitchFamily="66" charset="0"/>
              </a:rPr>
              <a:t>Désactivation du système quand adulte perçoit que enfant réconforté</a:t>
            </a:r>
          </a:p>
          <a:p>
            <a:pPr marL="0" indent="0">
              <a:buNone/>
            </a:pPr>
            <a:endParaRPr lang="fr-FR" sz="1600" b="0" i="0" u="none" strike="noStrike" baseline="0" dirty="0">
              <a:solidFill>
                <a:schemeClr val="bg1"/>
              </a:solidFill>
              <a:latin typeface="Comic Sans MS" panose="030F0702030302020204" pitchFamily="66" charset="0"/>
            </a:endParaRPr>
          </a:p>
          <a:p>
            <a:r>
              <a:rPr lang="fr-FR" sz="1600" dirty="0">
                <a:solidFill>
                  <a:schemeClr val="bg1"/>
                </a:solidFill>
                <a:latin typeface="Comic Sans MS" panose="030F0702030302020204" pitchFamily="66" charset="0"/>
              </a:rPr>
              <a:t>Adulte doit être </a:t>
            </a:r>
            <a:r>
              <a:rPr lang="fr-FR" sz="1600" b="1" dirty="0">
                <a:solidFill>
                  <a:schemeClr val="bg1"/>
                </a:solidFill>
                <a:highlight>
                  <a:srgbClr val="FF0000"/>
                </a:highlight>
                <a:latin typeface="Comic Sans MS" panose="030F0702030302020204" pitchFamily="66" charset="0"/>
              </a:rPr>
              <a:t>sensible, accessible, disponible  </a:t>
            </a:r>
            <a:r>
              <a:rPr lang="fr-FR" sz="1600" dirty="0">
                <a:solidFill>
                  <a:schemeClr val="bg1"/>
                </a:solidFill>
                <a:latin typeface="Comic Sans MS" panose="030F0702030302020204" pitchFamily="66" charset="0"/>
              </a:rPr>
              <a:t> = base sécurité</a:t>
            </a:r>
          </a:p>
          <a:p>
            <a:pPr marL="0" indent="0">
              <a:buNone/>
            </a:pPr>
            <a:r>
              <a:rPr lang="fr-FR" sz="1600" dirty="0">
                <a:solidFill>
                  <a:schemeClr val="bg1"/>
                </a:solidFill>
                <a:latin typeface="Comic Sans MS" panose="030F0702030302020204" pitchFamily="66" charset="0"/>
              </a:rPr>
              <a:t>                     (« mère suffisamment bonne »  Winnicott)</a:t>
            </a:r>
          </a:p>
          <a:p>
            <a:pPr marL="0" indent="0">
              <a:buNone/>
            </a:pPr>
            <a:endParaRPr lang="fr-FR" sz="1600" b="0" i="0" u="none" strike="noStrike" baseline="0" dirty="0">
              <a:solidFill>
                <a:schemeClr val="bg1"/>
              </a:solidFill>
              <a:latin typeface="Comic Sans MS" panose="030F0702030302020204" pitchFamily="66" charset="0"/>
            </a:endParaRPr>
          </a:p>
          <a:p>
            <a:r>
              <a:rPr lang="fr-FR" sz="1600" b="0" i="0" u="none" strike="noStrike" baseline="0" dirty="0">
                <a:solidFill>
                  <a:schemeClr val="bg1"/>
                </a:solidFill>
                <a:latin typeface="Comic Sans MS" panose="030F0702030302020204" pitchFamily="66" charset="0"/>
              </a:rPr>
              <a:t>Répondre aux besoins d’attachement et d’exploration :</a:t>
            </a:r>
          </a:p>
          <a:p>
            <a:pPr lvl="1">
              <a:buFont typeface="Wingdings" panose="05000000000000000000" pitchFamily="2" charset="2"/>
              <a:buChar char="ü"/>
            </a:pPr>
            <a:r>
              <a:rPr lang="fr-FR" sz="1600" b="0" i="0" u="none" strike="noStrike" baseline="0" dirty="0">
                <a:solidFill>
                  <a:schemeClr val="bg1"/>
                </a:solidFill>
                <a:latin typeface="Comic Sans MS" panose="030F0702030302020204" pitchFamily="66" charset="0"/>
              </a:rPr>
              <a:t>Par le partage émotionnel, la consolation et le soutien / rejoindre, consoler, bercer, retenir / prendre soin de </a:t>
            </a:r>
            <a:endParaRPr lang="fr-FR" sz="1600" dirty="0">
              <a:solidFill>
                <a:schemeClr val="bg1"/>
              </a:solidFill>
              <a:latin typeface="Comic Sans MS" panose="030F0702030302020204" pitchFamily="66" charset="0"/>
            </a:endParaRPr>
          </a:p>
          <a:p>
            <a:pPr lvl="1">
              <a:buFont typeface="Wingdings" panose="05000000000000000000" pitchFamily="2" charset="2"/>
              <a:buChar char="ü"/>
            </a:pPr>
            <a:r>
              <a:rPr lang="fr-FR" sz="1600" b="0" i="0" u="none" strike="noStrike" baseline="0" dirty="0">
                <a:solidFill>
                  <a:schemeClr val="bg1"/>
                </a:solidFill>
                <a:latin typeface="Comic Sans MS" panose="030F0702030302020204" pitchFamily="66" charset="0"/>
              </a:rPr>
              <a:t>En fournissant des solutions au problème ou en aidant l’enfant à trouver des solutions au problème : </a:t>
            </a:r>
            <a:r>
              <a:rPr lang="fr-FR" sz="1600" b="1" i="0" u="none" strike="noStrike" baseline="0" dirty="0">
                <a:solidFill>
                  <a:schemeClr val="bg1"/>
                </a:solidFill>
                <a:latin typeface="Comic Sans MS" panose="030F0702030302020204" pitchFamily="66" charset="0"/>
              </a:rPr>
              <a:t>capacité réflexive</a:t>
            </a:r>
          </a:p>
          <a:p>
            <a:pPr lvl="1">
              <a:buFont typeface="Wingdings" panose="05000000000000000000" pitchFamily="2" charset="2"/>
              <a:buChar char="ü"/>
            </a:pPr>
            <a:r>
              <a:rPr lang="fr-FR" sz="1600" b="0" i="0" u="none" strike="noStrike" baseline="0" dirty="0">
                <a:solidFill>
                  <a:schemeClr val="bg1"/>
                </a:solidFill>
                <a:latin typeface="Comic Sans MS" panose="030F0702030302020204" pitchFamily="66" charset="0"/>
              </a:rPr>
              <a:t>De manière </a:t>
            </a:r>
            <a:r>
              <a:rPr lang="fr-FR" sz="1600" b="1" i="0" u="none" strike="noStrike" baseline="0" dirty="0">
                <a:solidFill>
                  <a:schemeClr val="bg1"/>
                </a:solidFill>
                <a:highlight>
                  <a:srgbClr val="FF0000"/>
                </a:highlight>
                <a:latin typeface="Comic Sans MS" panose="030F0702030302020204" pitchFamily="66" charset="0"/>
              </a:rPr>
              <a:t>stable, prévisible et cohérente</a:t>
            </a:r>
          </a:p>
          <a:p>
            <a:pPr lvl="1">
              <a:buFont typeface="Wingdings" panose="05000000000000000000" pitchFamily="2" charset="2"/>
              <a:buChar char="ü"/>
            </a:pPr>
            <a:r>
              <a:rPr lang="fr-FR" sz="1600" b="0" i="0" u="none" strike="noStrike" baseline="0" dirty="0">
                <a:solidFill>
                  <a:schemeClr val="bg1"/>
                </a:solidFill>
                <a:latin typeface="Comic Sans MS" panose="030F0702030302020204" pitchFamily="66" charset="0"/>
              </a:rPr>
              <a:t>De manière adéquate ou avec correction</a:t>
            </a:r>
          </a:p>
          <a:p>
            <a:pPr lvl="1">
              <a:buFont typeface="Wingdings" panose="05000000000000000000" pitchFamily="2" charset="2"/>
              <a:buChar char="ü"/>
            </a:pPr>
            <a:r>
              <a:rPr lang="fr-FR" sz="1600" b="0" i="0" u="none" strike="noStrike" baseline="0" dirty="0">
                <a:solidFill>
                  <a:schemeClr val="bg1"/>
                </a:solidFill>
                <a:latin typeface="Comic Sans MS" panose="030F0702030302020204" pitchFamily="66" charset="0"/>
              </a:rPr>
              <a:t>Sans effrayer, sans anticiper</a:t>
            </a:r>
          </a:p>
          <a:p>
            <a:pPr lvl="1">
              <a:buFont typeface="Wingdings" panose="05000000000000000000" pitchFamily="2" charset="2"/>
              <a:buChar char="ü"/>
            </a:pPr>
            <a:r>
              <a:rPr lang="fr-FR" sz="1600" b="0" i="0" u="none" strike="noStrike" baseline="0" dirty="0">
                <a:solidFill>
                  <a:schemeClr val="bg1"/>
                </a:solidFill>
                <a:latin typeface="Comic Sans MS" panose="030F0702030302020204" pitchFamily="66" charset="0"/>
              </a:rPr>
              <a:t>Même sous conditions de stress</a:t>
            </a:r>
          </a:p>
          <a:p>
            <a:pPr marL="457200" lvl="1" indent="0">
              <a:buNone/>
            </a:pPr>
            <a:endParaRPr lang="fr-FR" sz="16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552000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AD8629-1A0D-4823-BDF1-47B333EEFB64}"/>
              </a:ext>
            </a:extLst>
          </p:cNvPr>
          <p:cNvSpPr>
            <a:spLocks noGrp="1"/>
          </p:cNvSpPr>
          <p:nvPr>
            <p:ph type="title"/>
          </p:nvPr>
        </p:nvSpPr>
        <p:spPr>
          <a:xfrm>
            <a:off x="112543" y="3752849"/>
            <a:ext cx="3372779" cy="2452687"/>
          </a:xfrm>
        </p:spPr>
        <p:txBody>
          <a:bodyPr anchor="ctr">
            <a:normAutofit/>
          </a:bodyPr>
          <a:lstStyle/>
          <a:p>
            <a:pPr algn="ctr"/>
            <a:r>
              <a:rPr lang="fr-FR" sz="3600" b="1" dirty="0">
                <a:latin typeface="Comic Sans MS" panose="030F0702030302020204" pitchFamily="66" charset="0"/>
              </a:rPr>
              <a:t>Facteurs jouant sur le </a:t>
            </a:r>
            <a:r>
              <a:rPr lang="fr-FR" sz="3600" b="1" dirty="0" err="1">
                <a:latin typeface="Comic Sans MS" panose="030F0702030302020204" pitchFamily="66" charset="0"/>
              </a:rPr>
              <a:t>caregiving</a:t>
            </a:r>
            <a:r>
              <a:rPr lang="fr-FR" sz="3600" b="1" dirty="0">
                <a:latin typeface="Comic Sans MS" panose="030F0702030302020204" pitchFamily="66" charset="0"/>
              </a:rPr>
              <a:t> </a:t>
            </a:r>
            <a:r>
              <a:rPr lang="fr-FR" sz="3600" dirty="0">
                <a:latin typeface="Comic Sans MS" panose="030F0702030302020204" pitchFamily="66" charset="0"/>
              </a:rPr>
              <a:t>:</a:t>
            </a:r>
          </a:p>
        </p:txBody>
      </p:sp>
      <p:pic>
        <p:nvPicPr>
          <p:cNvPr id="4" name="Image 3">
            <a:extLst>
              <a:ext uri="{FF2B5EF4-FFF2-40B4-BE49-F238E27FC236}">
                <a16:creationId xmlns:a16="http://schemas.microsoft.com/office/drawing/2014/main" id="{F5E0D41F-2B0E-4DB2-9E80-C89DDCADC39A}"/>
              </a:ext>
            </a:extLst>
          </p:cNvPr>
          <p:cNvPicPr>
            <a:picLocks noChangeAspect="1"/>
          </p:cNvPicPr>
          <p:nvPr/>
        </p:nvPicPr>
        <p:blipFill rotWithShape="1">
          <a:blip r:embed="rId2"/>
          <a:srcRect t="26279" b="1961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Espace réservé du contenu 2">
            <a:extLst>
              <a:ext uri="{FF2B5EF4-FFF2-40B4-BE49-F238E27FC236}">
                <a16:creationId xmlns:a16="http://schemas.microsoft.com/office/drawing/2014/main" id="{C7AABA6F-D32C-49AE-85DD-47F94AFA5A09}"/>
              </a:ext>
            </a:extLst>
          </p:cNvPr>
          <p:cNvSpPr>
            <a:spLocks noGrp="1"/>
          </p:cNvSpPr>
          <p:nvPr>
            <p:ph idx="1"/>
          </p:nvPr>
        </p:nvSpPr>
        <p:spPr>
          <a:xfrm>
            <a:off x="3485323" y="3429000"/>
            <a:ext cx="8706678" cy="3710603"/>
          </a:xfrm>
        </p:spPr>
        <p:txBody>
          <a:bodyPr anchor="ctr">
            <a:normAutofit/>
          </a:bodyPr>
          <a:lstStyle/>
          <a:p>
            <a:r>
              <a:rPr lang="fr-FR" sz="1600" dirty="0">
                <a:latin typeface="Comic Sans MS" panose="030F0702030302020204" pitchFamily="66" charset="0"/>
              </a:rPr>
              <a:t>Psychopathologie parentale : dépression…</a:t>
            </a:r>
          </a:p>
          <a:p>
            <a:r>
              <a:rPr lang="fr-FR" sz="1600" dirty="0">
                <a:latin typeface="Comic Sans MS" panose="030F0702030302020204" pitchFamily="66" charset="0"/>
              </a:rPr>
              <a:t>Stress familial : chômage, maladie, précarité, deuil…</a:t>
            </a:r>
          </a:p>
          <a:p>
            <a:r>
              <a:rPr lang="fr-FR" sz="1600" dirty="0">
                <a:latin typeface="Comic Sans MS" panose="030F0702030302020204" pitchFamily="66" charset="0"/>
              </a:rPr>
              <a:t>Fonctionnement du couple</a:t>
            </a:r>
          </a:p>
          <a:p>
            <a:r>
              <a:rPr lang="fr-FR" sz="1600" dirty="0">
                <a:latin typeface="Comic Sans MS" panose="030F0702030302020204" pitchFamily="66" charset="0"/>
              </a:rPr>
              <a:t>Culture et puériculture : l’enfant est un </a:t>
            </a:r>
            <a:r>
              <a:rPr lang="fr-FR" sz="1600" b="1" dirty="0">
                <a:latin typeface="Comic Sans MS" panose="030F0702030302020204" pitchFamily="66" charset="0"/>
              </a:rPr>
              <a:t>ETRE CULTUREL</a:t>
            </a:r>
            <a:r>
              <a:rPr lang="fr-FR" sz="1600" dirty="0">
                <a:latin typeface="Comic Sans MS" panose="030F0702030302020204" pitchFamily="66" charset="0"/>
              </a:rPr>
              <a:t>, porteur d’un bagage</a:t>
            </a:r>
          </a:p>
          <a:p>
            <a:pPr algn="l"/>
            <a:r>
              <a:rPr lang="fr-FR" sz="1600" b="0" i="0" u="none" strike="noStrike" baseline="0" dirty="0">
                <a:latin typeface="Comic Sans MS" panose="030F0702030302020204" pitchFamily="66" charset="0"/>
                <a:cs typeface="Calibri" panose="020F0502020204030204" pitchFamily="34" charset="0"/>
              </a:rPr>
              <a:t>Sensibilité au stress de adulte, capacités à réguler le stress</a:t>
            </a:r>
          </a:p>
          <a:p>
            <a:pPr algn="l"/>
            <a:r>
              <a:rPr lang="fr-FR" sz="1600" dirty="0">
                <a:latin typeface="Comic Sans MS" panose="030F0702030302020204" pitchFamily="66" charset="0"/>
              </a:rPr>
              <a:t>Facteurs liés au bébé : grossesse, accouchement, postpartum, prématurité…</a:t>
            </a:r>
          </a:p>
          <a:p>
            <a:r>
              <a:rPr lang="fr-FR" sz="1600" dirty="0">
                <a:latin typeface="Comic Sans MS" panose="030F0702030302020204" pitchFamily="66" charset="0"/>
              </a:rPr>
              <a:t>Réseau social</a:t>
            </a:r>
          </a:p>
          <a:p>
            <a:r>
              <a:rPr lang="fr-FR" sz="1600" dirty="0">
                <a:latin typeface="Comic Sans MS" panose="030F0702030302020204" pitchFamily="66" charset="0"/>
              </a:rPr>
              <a:t>Pression d’une parentalité positive poussée à extrême / culte de la performance</a:t>
            </a:r>
          </a:p>
          <a:p>
            <a:r>
              <a:rPr lang="fr-FR" sz="1600" dirty="0">
                <a:latin typeface="Comic Sans MS" panose="030F0702030302020204" pitchFamily="66" charset="0"/>
              </a:rPr>
              <a:t>Charge mentale…</a:t>
            </a:r>
          </a:p>
          <a:p>
            <a:endParaRPr lang="fr-FR" sz="1300" dirty="0"/>
          </a:p>
        </p:txBody>
      </p:sp>
    </p:spTree>
    <p:extLst>
      <p:ext uri="{BB962C8B-B14F-4D97-AF65-F5344CB8AC3E}">
        <p14:creationId xmlns:p14="http://schemas.microsoft.com/office/powerpoint/2010/main" val="25065895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309</TotalTime>
  <Words>1822</Words>
  <Application>Microsoft Office PowerPoint</Application>
  <PresentationFormat>Grand écran</PresentationFormat>
  <Paragraphs>272</Paragraphs>
  <Slides>29</Slides>
  <Notes>0</Notes>
  <HiddenSlides>0</HiddenSlides>
  <MMClips>1</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29</vt:i4>
      </vt:variant>
    </vt:vector>
  </HeadingPairs>
  <TitlesOfParts>
    <vt:vector size="43" baseType="lpstr">
      <vt:lpstr>Arial</vt:lpstr>
      <vt:lpstr>Calibri</vt:lpstr>
      <vt:lpstr>Calibri Light</vt:lpstr>
      <vt:lpstr>CenturyGothic</vt:lpstr>
      <vt:lpstr>Comic Sans MS</vt:lpstr>
      <vt:lpstr>Corbel</vt:lpstr>
      <vt:lpstr>Courier New</vt:lpstr>
      <vt:lpstr>Tahoma</vt:lpstr>
      <vt:lpstr>Times New Roman</vt:lpstr>
      <vt:lpstr>Tw Cen MT</vt:lpstr>
      <vt:lpstr>Verdana</vt:lpstr>
      <vt:lpstr>Wingdings</vt:lpstr>
      <vt:lpstr>Thème Office</vt:lpstr>
      <vt:lpstr>Office Theme</vt:lpstr>
      <vt:lpstr>Présentation PowerPoint</vt:lpstr>
      <vt:lpstr>Un paradigme : </vt:lpstr>
      <vt:lpstr>Caractéristiques d’une relation d’attachement :</vt:lpstr>
      <vt:lpstr>Le bébé est immature :  ne peut se développer seul </vt:lpstr>
      <vt:lpstr>Le besoin d’attachement :  un besoin inné</vt:lpstr>
      <vt:lpstr>Les figures d’attachement : </vt:lpstr>
      <vt:lpstr>Comportements d’attachement :  (activation du système d’attachement) </vt:lpstr>
      <vt:lpstr>Qu’est-ce que le caregiving dans la théorie de l’attachement? </vt:lpstr>
      <vt:lpstr>Facteurs jouant sur le caregiving :</vt:lpstr>
      <vt:lpstr>Présentation PowerPoint</vt:lpstr>
      <vt:lpstr>Présentation PowerPoint</vt:lpstr>
      <vt:lpstr>Pour illustrer :</vt:lpstr>
      <vt:lpstr>La construction du lien d’attachement :</vt:lpstr>
      <vt:lpstr>Construction d’une base de sécurité  (Ainsworth 1978 ; Bowlby 1982) : </vt:lpstr>
      <vt:lpstr>Le cercle de sécurité :   l’attachement va servir l’autonomie!</vt:lpstr>
      <vt:lpstr>Présentation PowerPoint</vt:lpstr>
      <vt:lpstr>Modèles internes opérants = stratégies attachement : (construction les 3 premières années) </vt:lpstr>
      <vt:lpstr>Stratégies d’attachement :</vt:lpstr>
      <vt:lpstr>Présentation PowerPoint</vt:lpstr>
      <vt:lpstr>Présentation PowerPoint</vt:lpstr>
      <vt:lpstr>Présentation PowerPoint</vt:lpstr>
      <vt:lpstr>  Observation clinique de l’enfant et du parent  Observation du contexte     </vt:lpstr>
      <vt:lpstr>Léonard, 4 ans</vt:lpstr>
      <vt:lpstr>Nour, 2 ans et 7 mois</vt:lpstr>
      <vt:lpstr>Anaëlle, 5 ans</vt:lpstr>
      <vt:lpstr>  L’enfant est-il en sécurité? Le parent est-il en sécurité?   </vt:lpstr>
      <vt:lpstr>Présentation PowerPoint</vt:lpstr>
      <vt:lpstr>Présentation PowerPoint</vt:lpstr>
      <vt:lpstr>En 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Olivier Decaux</dc:creator>
  <cp:lastModifiedBy>Olivier Decaux</cp:lastModifiedBy>
  <cp:revision>61</cp:revision>
  <dcterms:created xsi:type="dcterms:W3CDTF">2023-09-19T06:17:44Z</dcterms:created>
  <dcterms:modified xsi:type="dcterms:W3CDTF">2023-10-05T22:28:38Z</dcterms:modified>
</cp:coreProperties>
</file>